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6" r:id="rId6"/>
    <p:sldMasterId id="2147483675" r:id="rId7"/>
    <p:sldMasterId id="2147483686" r:id="rId8"/>
    <p:sldMasterId id="2147483702" r:id="rId9"/>
    <p:sldMasterId id="2147483696" r:id="rId10"/>
    <p:sldMasterId id="2147483690" r:id="rId11"/>
    <p:sldMasterId id="2147483709" r:id="rId12"/>
  </p:sldMasterIdLst>
  <p:notesMasterIdLst>
    <p:notesMasterId r:id="rId19"/>
  </p:notesMasterIdLst>
  <p:handoutMasterIdLst>
    <p:handoutMasterId r:id="rId20"/>
  </p:handoutMasterIdLst>
  <p:sldIdLst>
    <p:sldId id="259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b Grotesque" panose="020B0604020202020204" charset="0"/>
      <p:regular r:id="rId25"/>
    </p:embeddedFont>
    <p:embeddedFont>
      <p:font typeface="Lab Grotesque Black" panose="020B0604020202020204" charset="0"/>
      <p:bold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las Berg" initials="NB" lastIdx="1" clrIdx="0">
    <p:extLst>
      <p:ext uri="{19B8F6BF-5375-455C-9EA6-DF929625EA0E}">
        <p15:presenceInfo xmlns:p15="http://schemas.microsoft.com/office/powerpoint/2012/main" userId="S::niclas.berg@svensktnaringsliv.se::6558ab0f-e187-431d-8a94-89ffe8eba7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14E"/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3E65B-A2C9-497E-8014-C2E4B63A7890}" v="13" dt="2021-09-17T07:22:49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Berg" userId="6558ab0f-e187-431d-8a94-89ffe8eba71a" providerId="ADAL" clId="{DB03E65B-A2C9-497E-8014-C2E4B63A7890}"/>
    <pc:docChg chg="modSld">
      <pc:chgData name="Niclas Berg" userId="6558ab0f-e187-431d-8a94-89ffe8eba71a" providerId="ADAL" clId="{DB03E65B-A2C9-497E-8014-C2E4B63A7890}" dt="2021-09-17T07:22:47.502" v="21" actId="207"/>
      <pc:docMkLst>
        <pc:docMk/>
      </pc:docMkLst>
      <pc:sldChg chg="modSp mod">
        <pc:chgData name="Niclas Berg" userId="6558ab0f-e187-431d-8a94-89ffe8eba71a" providerId="ADAL" clId="{DB03E65B-A2C9-497E-8014-C2E4B63A7890}" dt="2021-09-16T12:57:29.217" v="7" actId="20577"/>
        <pc:sldMkLst>
          <pc:docMk/>
          <pc:sldMk cId="4257176098" sldId="259"/>
        </pc:sldMkLst>
        <pc:spChg chg="mod">
          <ac:chgData name="Niclas Berg" userId="6558ab0f-e187-431d-8a94-89ffe8eba71a" providerId="ADAL" clId="{DB03E65B-A2C9-497E-8014-C2E4B63A7890}" dt="2021-09-16T12:57:29.217" v="7" actId="20577"/>
          <ac:spMkLst>
            <pc:docMk/>
            <pc:sldMk cId="4257176098" sldId="259"/>
            <ac:spMk id="4" creationId="{FF1A8ABA-EBD4-4D62-A0DF-3B781EF115E2}"/>
          </ac:spMkLst>
        </pc:spChg>
      </pc:sldChg>
      <pc:sldChg chg="addSp delSp modSp mod">
        <pc:chgData name="Niclas Berg" userId="6558ab0f-e187-431d-8a94-89ffe8eba71a" providerId="ADAL" clId="{DB03E65B-A2C9-497E-8014-C2E4B63A7890}" dt="2021-09-17T07:21:03.574" v="9"/>
        <pc:sldMkLst>
          <pc:docMk/>
          <pc:sldMk cId="4023375520" sldId="263"/>
        </pc:sldMkLst>
        <pc:spChg chg="del">
          <ac:chgData name="Niclas Berg" userId="6558ab0f-e187-431d-8a94-89ffe8eba71a" providerId="ADAL" clId="{DB03E65B-A2C9-497E-8014-C2E4B63A7890}" dt="2021-09-17T07:21:03.574" v="9"/>
          <ac:spMkLst>
            <pc:docMk/>
            <pc:sldMk cId="4023375520" sldId="263"/>
            <ac:spMk id="6" creationId="{8A7915A0-FB85-4A83-BDC0-004AB54FE1FB}"/>
          </ac:spMkLst>
        </pc:spChg>
        <pc:graphicFrameChg chg="add mod">
          <ac:chgData name="Niclas Berg" userId="6558ab0f-e187-431d-8a94-89ffe8eba71a" providerId="ADAL" clId="{DB03E65B-A2C9-497E-8014-C2E4B63A7890}" dt="2021-09-17T07:21:03.574" v="9"/>
          <ac:graphicFrameMkLst>
            <pc:docMk/>
            <pc:sldMk cId="4023375520" sldId="263"/>
            <ac:graphicFrameMk id="7" creationId="{67FA61B5-6499-46A4-ACDD-98003EDC2440}"/>
          </ac:graphicFrameMkLst>
        </pc:graphicFrameChg>
      </pc:sldChg>
      <pc:sldChg chg="addSp delSp modSp mod">
        <pc:chgData name="Niclas Berg" userId="6558ab0f-e187-431d-8a94-89ffe8eba71a" providerId="ADAL" clId="{DB03E65B-A2C9-497E-8014-C2E4B63A7890}" dt="2021-09-17T07:21:18.482" v="12" actId="207"/>
        <pc:sldMkLst>
          <pc:docMk/>
          <pc:sldMk cId="94137451" sldId="264"/>
        </pc:sldMkLst>
        <pc:spChg chg="del">
          <ac:chgData name="Niclas Berg" userId="6558ab0f-e187-431d-8a94-89ffe8eba71a" providerId="ADAL" clId="{DB03E65B-A2C9-497E-8014-C2E4B63A7890}" dt="2021-09-17T07:21:11.608" v="11"/>
          <ac:spMkLst>
            <pc:docMk/>
            <pc:sldMk cId="94137451" sldId="264"/>
            <ac:spMk id="6" creationId="{B3115D73-5560-4B04-9203-411D35450A01}"/>
          </ac:spMkLst>
        </pc:spChg>
        <pc:graphicFrameChg chg="add mod">
          <ac:chgData name="Niclas Berg" userId="6558ab0f-e187-431d-8a94-89ffe8eba71a" providerId="ADAL" clId="{DB03E65B-A2C9-497E-8014-C2E4B63A7890}" dt="2021-09-17T07:21:18.482" v="12" actId="207"/>
          <ac:graphicFrameMkLst>
            <pc:docMk/>
            <pc:sldMk cId="94137451" sldId="264"/>
            <ac:graphicFrameMk id="7" creationId="{22DDB2FB-72A0-492B-B0D3-B8636942470E}"/>
          </ac:graphicFrameMkLst>
        </pc:graphicFrameChg>
      </pc:sldChg>
      <pc:sldChg chg="addSp delSp modSp mod">
        <pc:chgData name="Niclas Berg" userId="6558ab0f-e187-431d-8a94-89ffe8eba71a" providerId="ADAL" clId="{DB03E65B-A2C9-497E-8014-C2E4B63A7890}" dt="2021-09-17T07:22:16.992" v="15" actId="207"/>
        <pc:sldMkLst>
          <pc:docMk/>
          <pc:sldMk cId="4260661515" sldId="265"/>
        </pc:sldMkLst>
        <pc:spChg chg="del">
          <ac:chgData name="Niclas Berg" userId="6558ab0f-e187-431d-8a94-89ffe8eba71a" providerId="ADAL" clId="{DB03E65B-A2C9-497E-8014-C2E4B63A7890}" dt="2021-09-17T07:22:12.866" v="14"/>
          <ac:spMkLst>
            <pc:docMk/>
            <pc:sldMk cId="4260661515" sldId="265"/>
            <ac:spMk id="6" creationId="{269B50F9-D4E0-4194-88BB-5B72C4D771F0}"/>
          </ac:spMkLst>
        </pc:spChg>
        <pc:graphicFrameChg chg="add mod">
          <ac:chgData name="Niclas Berg" userId="6558ab0f-e187-431d-8a94-89ffe8eba71a" providerId="ADAL" clId="{DB03E65B-A2C9-497E-8014-C2E4B63A7890}" dt="2021-09-17T07:22:16.992" v="15" actId="207"/>
          <ac:graphicFrameMkLst>
            <pc:docMk/>
            <pc:sldMk cId="4260661515" sldId="265"/>
            <ac:graphicFrameMk id="7" creationId="{0C58FA6D-3FDD-4484-A995-B3AF5D3CCE0A}"/>
          </ac:graphicFrameMkLst>
        </pc:graphicFrameChg>
      </pc:sldChg>
      <pc:sldChg chg="addSp delSp modSp mod">
        <pc:chgData name="Niclas Berg" userId="6558ab0f-e187-431d-8a94-89ffe8eba71a" providerId="ADAL" clId="{DB03E65B-A2C9-497E-8014-C2E4B63A7890}" dt="2021-09-17T07:22:32.618" v="18" actId="207"/>
        <pc:sldMkLst>
          <pc:docMk/>
          <pc:sldMk cId="148799829" sldId="266"/>
        </pc:sldMkLst>
        <pc:spChg chg="del">
          <ac:chgData name="Niclas Berg" userId="6558ab0f-e187-431d-8a94-89ffe8eba71a" providerId="ADAL" clId="{DB03E65B-A2C9-497E-8014-C2E4B63A7890}" dt="2021-09-17T07:22:28.118" v="17"/>
          <ac:spMkLst>
            <pc:docMk/>
            <pc:sldMk cId="148799829" sldId="266"/>
            <ac:spMk id="6" creationId="{03404637-224A-4416-9AE1-BA26AC88F15E}"/>
          </ac:spMkLst>
        </pc:spChg>
        <pc:graphicFrameChg chg="add mod">
          <ac:chgData name="Niclas Berg" userId="6558ab0f-e187-431d-8a94-89ffe8eba71a" providerId="ADAL" clId="{DB03E65B-A2C9-497E-8014-C2E4B63A7890}" dt="2021-09-17T07:22:32.618" v="18" actId="207"/>
          <ac:graphicFrameMkLst>
            <pc:docMk/>
            <pc:sldMk cId="148799829" sldId="266"/>
            <ac:graphicFrameMk id="7" creationId="{9DD90024-95BF-47FA-9C73-1F88122C2DE6}"/>
          </ac:graphicFrameMkLst>
        </pc:graphicFrameChg>
      </pc:sldChg>
      <pc:sldChg chg="addSp delSp modSp mod">
        <pc:chgData name="Niclas Berg" userId="6558ab0f-e187-431d-8a94-89ffe8eba71a" providerId="ADAL" clId="{DB03E65B-A2C9-497E-8014-C2E4B63A7890}" dt="2021-09-17T07:22:47.502" v="21" actId="207"/>
        <pc:sldMkLst>
          <pc:docMk/>
          <pc:sldMk cId="1190485441" sldId="267"/>
        </pc:sldMkLst>
        <pc:spChg chg="del">
          <ac:chgData name="Niclas Berg" userId="6558ab0f-e187-431d-8a94-89ffe8eba71a" providerId="ADAL" clId="{DB03E65B-A2C9-497E-8014-C2E4B63A7890}" dt="2021-09-17T07:22:43.471" v="20"/>
          <ac:spMkLst>
            <pc:docMk/>
            <pc:sldMk cId="1190485441" sldId="267"/>
            <ac:spMk id="6" creationId="{E2E954B6-9E53-4664-BDDE-F2A10794DDA5}"/>
          </ac:spMkLst>
        </pc:spChg>
        <pc:graphicFrameChg chg="add mod">
          <ac:chgData name="Niclas Berg" userId="6558ab0f-e187-431d-8a94-89ffe8eba71a" providerId="ADAL" clId="{DB03E65B-A2C9-497E-8014-C2E4B63A7890}" dt="2021-09-17T07:22:47.502" v="21" actId="207"/>
          <ac:graphicFrameMkLst>
            <pc:docMk/>
            <pc:sldMk cId="1190485441" sldId="267"/>
            <ac:graphicFrameMk id="7" creationId="{5607862E-4882-45C6-8DE1-B3E2EF7BC6C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Blad1!$B$1:$G$1</c:f>
              <c:strCache>
                <c:ptCount val="6"/>
                <c:pt idx="0">
                  <c:v>Mycket höga ambitioner</c:v>
                </c:pt>
                <c:pt idx="1">
                  <c:v>Höga ambitioner</c:v>
                </c:pt>
                <c:pt idx="2">
                  <c:v>Ganska höga ambitioner</c:v>
                </c:pt>
                <c:pt idx="3">
                  <c:v>Ganska låga ambitioner</c:v>
                </c:pt>
                <c:pt idx="4">
                  <c:v>Låga ambitioner</c:v>
                </c:pt>
                <c:pt idx="5">
                  <c:v>Inga ambitioner alls</c:v>
                </c:pt>
              </c:strCache>
            </c:strRef>
          </c:cat>
          <c:val>
            <c:numRef>
              <c:f>Blad1!$B$6:$G$6</c:f>
              <c:numCache>
                <c:formatCode>0%</c:formatCode>
                <c:ptCount val="6"/>
                <c:pt idx="0">
                  <c:v>0.09</c:v>
                </c:pt>
                <c:pt idx="1">
                  <c:v>0.14000000000000001</c:v>
                </c:pt>
                <c:pt idx="2">
                  <c:v>0.34</c:v>
                </c:pt>
                <c:pt idx="3">
                  <c:v>0.26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5-479C-AD87-E84BC85D4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Blad1!$H$1:$N$1</c:f>
              <c:strCache>
                <c:ptCount val="7"/>
                <c:pt idx="0">
                  <c:v>Svårt hitta erfaren personal</c:v>
                </c:pt>
                <c:pt idx="1">
                  <c:v>Svårt hitta nyutbildad personal</c:v>
                </c:pt>
                <c:pt idx="2">
                  <c:v>Dålig kvalitet på skolutbildningar</c:v>
                </c:pt>
                <c:pt idx="3">
                  <c:v>Höga lönenivåer</c:v>
                </c:pt>
                <c:pt idx="4">
                  <c:v>Höga löneskatter</c:v>
                </c:pt>
                <c:pt idx="5">
                  <c:v>Arbetsrättsliga regler</c:v>
                </c:pt>
                <c:pt idx="6">
                  <c:v>Dålig infrastruktur/Bostadsbrist</c:v>
                </c:pt>
              </c:strCache>
            </c:strRef>
          </c:cat>
          <c:val>
            <c:numRef>
              <c:f>Blad1!$H$6:$N$6</c:f>
              <c:numCache>
                <c:formatCode>0%</c:formatCode>
                <c:ptCount val="7"/>
                <c:pt idx="0">
                  <c:v>0.78</c:v>
                </c:pt>
                <c:pt idx="1">
                  <c:v>0.5</c:v>
                </c:pt>
                <c:pt idx="2">
                  <c:v>0.28000000000000003</c:v>
                </c:pt>
                <c:pt idx="3">
                  <c:v>0.55000000000000004</c:v>
                </c:pt>
                <c:pt idx="4">
                  <c:v>0.62</c:v>
                </c:pt>
                <c:pt idx="5">
                  <c:v>0.5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0-4F46-B417-DBD9AFA34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Blad1!$O$1:$Y$1</c:f>
              <c:strCache>
                <c:ptCount val="11"/>
                <c:pt idx="0">
                  <c:v>Svårt hitta rätt arbetskraft</c:v>
                </c:pt>
                <c:pt idx="1">
                  <c:v>Tuff konkurrens</c:v>
                </c:pt>
                <c:pt idx="2">
                  <c:v>Låg lönsamhet</c:v>
                </c:pt>
                <c:pt idx="3">
                  <c:v>Politisk förutsägbarhet</c:v>
                </c:pt>
                <c:pt idx="4">
                  <c:v>Höga skatter</c:v>
                </c:pt>
                <c:pt idx="5">
                  <c:v>Komplicerat regelverk</c:v>
                </c:pt>
                <c:pt idx="6">
                  <c:v>Brist på annan finansiering</c:v>
                </c:pt>
                <c:pt idx="7">
                  <c:v>Brist på ägarkapital/Ägarskifte</c:v>
                </c:pt>
                <c:pt idx="8">
                  <c:v>Konkurrens från offentlig sektor</c:v>
                </c:pt>
                <c:pt idx="9">
                  <c:v>Dålig infrastruktur(Inkl. IT)</c:v>
                </c:pt>
                <c:pt idx="10">
                  <c:v>Ser inga hinder</c:v>
                </c:pt>
              </c:strCache>
            </c:strRef>
          </c:cat>
          <c:val>
            <c:numRef>
              <c:f>Blad1!$O$6:$Y$6</c:f>
              <c:numCache>
                <c:formatCode>0%</c:formatCode>
                <c:ptCount val="11"/>
                <c:pt idx="0">
                  <c:v>0.63</c:v>
                </c:pt>
                <c:pt idx="1">
                  <c:v>0.42</c:v>
                </c:pt>
                <c:pt idx="2">
                  <c:v>0.24</c:v>
                </c:pt>
                <c:pt idx="3">
                  <c:v>0.26</c:v>
                </c:pt>
                <c:pt idx="4">
                  <c:v>0.35</c:v>
                </c:pt>
                <c:pt idx="5">
                  <c:v>0.24</c:v>
                </c:pt>
                <c:pt idx="6">
                  <c:v>0.06</c:v>
                </c:pt>
                <c:pt idx="7">
                  <c:v>0.03</c:v>
                </c:pt>
                <c:pt idx="8">
                  <c:v>0.05</c:v>
                </c:pt>
                <c:pt idx="9">
                  <c:v>0.03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7-4498-B167-0D25EF428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Blad1!$Z$1:$AJ$1</c:f>
              <c:strCache>
                <c:ptCount val="11"/>
                <c:pt idx="0">
                  <c:v>Brist på ägarkapital</c:v>
                </c:pt>
                <c:pt idx="1">
                  <c:v>Brist på externt kapital/svårt få finansiering</c:v>
                </c:pt>
                <c:pt idx="2">
                  <c:v>Svag efterfrågan på våra produkter/tjänster</c:v>
                </c:pt>
                <c:pt idx="3">
                  <c:v>Långa avskrivningsregler</c:v>
                </c:pt>
                <c:pt idx="4">
                  <c:v>Osäker konjunkturutveckling</c:v>
                </c:pt>
                <c:pt idx="5">
                  <c:v>Politisk oförutsägbarhet om regler/skatter</c:v>
                </c:pt>
                <c:pt idx="6">
                  <c:v>Höga skatter</c:v>
                </c:pt>
                <c:pt idx="7">
                  <c:v>Bristande infrastruktur</c:v>
                </c:pt>
                <c:pt idx="8">
                  <c:v>Krångliga regler/tillståndsprocesser</c:v>
                </c:pt>
                <c:pt idx="9">
                  <c:v>Brist på lämplig arbetskraft</c:v>
                </c:pt>
                <c:pt idx="10">
                  <c:v>Ser inga svårigheter</c:v>
                </c:pt>
              </c:strCache>
            </c:strRef>
          </c:cat>
          <c:val>
            <c:numRef>
              <c:f>Blad1!$Z$6:$AJ$6</c:f>
              <c:numCache>
                <c:formatCode>0%</c:formatCode>
                <c:ptCount val="11"/>
                <c:pt idx="0">
                  <c:v>0.06</c:v>
                </c:pt>
                <c:pt idx="1">
                  <c:v>0.08</c:v>
                </c:pt>
                <c:pt idx="2">
                  <c:v>0.04</c:v>
                </c:pt>
                <c:pt idx="3">
                  <c:v>0.01</c:v>
                </c:pt>
                <c:pt idx="4">
                  <c:v>0.31</c:v>
                </c:pt>
                <c:pt idx="5">
                  <c:v>0.31</c:v>
                </c:pt>
                <c:pt idx="6">
                  <c:v>0.22</c:v>
                </c:pt>
                <c:pt idx="7">
                  <c:v>0.03</c:v>
                </c:pt>
                <c:pt idx="8">
                  <c:v>0.22</c:v>
                </c:pt>
                <c:pt idx="9">
                  <c:v>0.31</c:v>
                </c:pt>
                <c:pt idx="1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2-4F92-8ED1-2167ADC39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Blad1!$AK$1:$AP$1</c:f>
              <c:strCache>
                <c:ptCount val="6"/>
                <c:pt idx="0">
                  <c:v>Lägre bolagsskatt</c:v>
                </c:pt>
                <c:pt idx="1">
                  <c:v>Lägre arbetsgivaravgifter</c:v>
                </c:pt>
                <c:pt idx="2">
                  <c:v>Regelförenklingar/lättare tillståndsprocesser</c:v>
                </c:pt>
                <c:pt idx="3">
                  <c:v>Goda och stabila politiska förutsättningar</c:v>
                </c:pt>
                <c:pt idx="4">
                  <c:v>Bättre finansieringsmöjligheter</c:v>
                </c:pt>
                <c:pt idx="5">
                  <c:v>Statliga investeringsstöd</c:v>
                </c:pt>
              </c:strCache>
            </c:strRef>
          </c:cat>
          <c:val>
            <c:numRef>
              <c:f>Blad1!$AK$6:$AP$6</c:f>
              <c:numCache>
                <c:formatCode>0%</c:formatCode>
                <c:ptCount val="6"/>
                <c:pt idx="0">
                  <c:v>0.36</c:v>
                </c:pt>
                <c:pt idx="1">
                  <c:v>0.57999999999999996</c:v>
                </c:pt>
                <c:pt idx="2">
                  <c:v>0.32</c:v>
                </c:pt>
                <c:pt idx="3">
                  <c:v>0.41</c:v>
                </c:pt>
                <c:pt idx="4">
                  <c:v>0.14000000000000001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0-4E18-8E3E-D2D41012D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4T14:44:54.071" idx="1">
    <p:pos x="7427" y="106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2021-09-17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2021-09-17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 marL="21717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 marL="31432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8pPr>
            <a:lvl9pPr marL="38862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571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solidFill>
                  <a:srgbClr val="33414E"/>
                </a:solidFill>
                <a:effectLst/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057400" marR="0" lvl="4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 marL="2971800" indent="0">
              <a:buNone/>
              <a:defRPr sz="2800"/>
            </a:lvl8pPr>
            <a:lvl9pPr>
              <a:defRPr sz="28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34290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  <a:lvl6pPr>
              <a:lnSpc>
                <a:spcPct val="100000"/>
              </a:lnSpc>
              <a:buClr>
                <a:schemeClr val="accent1"/>
              </a:buClr>
              <a:defRPr sz="1600"/>
            </a:lvl6pPr>
            <a:lvl7pPr>
              <a:lnSpc>
                <a:spcPct val="100000"/>
              </a:lnSpc>
              <a:buClr>
                <a:schemeClr val="accent1"/>
              </a:buClr>
              <a:defRPr sz="1600"/>
            </a:lvl7pPr>
            <a:lvl8pPr marL="2971800" indent="0">
              <a:lnSpc>
                <a:spcPct val="100000"/>
              </a:lnSpc>
              <a:buNone/>
              <a:defRPr sz="1600"/>
            </a:lvl8pPr>
            <a:lvl9pPr marL="34290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5D502093-ED60-4497-930E-6852C47229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 marL="3657600" indent="0"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F916A20-85DD-4E9F-BAED-153F2F8E6A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A172C39-C4EA-4713-9DC3-671E3B59B0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00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artbild">
    <p:bg>
      <p:bgPr>
        <a:solidFill>
          <a:srgbClr val="334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8664C3-8C41-D94E-B854-6A743A4DC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6751835-D2AA-AB44-A3AB-B210F25F6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496800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6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5815A9-6982-3E4A-9A4A-6776E60CE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191691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C898C92C-42B2-4405-ADE3-802DB09665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41519" y="3028860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buNone/>
              <a:defRPr sz="1600"/>
            </a:lvl7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 marL="514350" indent="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buNone/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514600" marR="0" lvl="5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9F94B155-B0BE-444A-B67F-5110C1437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2323" y="2270771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 marL="365760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  <p:sldLayoutId id="2147483728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6" r:id="rId8"/>
    <p:sldLayoutId id="214748372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0093C76-5B45-47AC-ACD6-1353DDF6FC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CEFF0-9FE1-A546-97A2-AA4EE22CD004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DAE940-8EFB-4343-81E5-37FA697A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1A8ABA-EBD4-4D62-A0DF-3B781EF11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4000" dirty="0"/>
              <a:t>Tillväxt/Hinder</a:t>
            </a:r>
          </a:p>
          <a:p>
            <a:r>
              <a:rPr lang="sv-SE" sz="1400" dirty="0"/>
              <a:t>Extrainsatta frågor, Företagarpanelen september 2021</a:t>
            </a:r>
          </a:p>
          <a:p>
            <a:endParaRPr lang="sv-SE" sz="1400" dirty="0"/>
          </a:p>
          <a:p>
            <a:r>
              <a:rPr lang="sv-SE" sz="1400" dirty="0"/>
              <a:t>Hallands län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5717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0C0E9CA-124E-4FC2-A9BE-ABC26CCC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A0A92A9-94D7-4579-B272-FB94F935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CDE3A62-98F9-4A06-B473-1728E65C8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Företagets ambitioner att växa vad gäller antal anställda under kommande två år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67FA61B5-6499-46A4-ACDD-98003EDC2440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3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E88D269-102E-4C75-8C76-E11DE57E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FB1C501-9753-46B9-8BDE-27C3D0D0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FB17EFF-5E6B-46C0-84AC-848F6C6B0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Vilka hinder upplever företagen för företagets sysselsättningstillväxt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22DDB2FB-72A0-492B-B0D3-B8636942470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48335947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3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707CD4-DBDA-447F-AABD-3675D79E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FA99D80-15C3-4D9D-B385-339B610B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727211B-F5DD-45DB-861E-9D329C23E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Vilka anser du vara de tre främsta hindren för ditt företags generella tillväxt?</a:t>
            </a:r>
            <a:r>
              <a:rPr lang="sv-SE" sz="2800" dirty="0"/>
              <a:t> 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0C58FA6D-3FDD-4484-A995-B3AF5D3CCE0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13527109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66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1E5BCC-12E8-4EEA-A019-EBFCFB1C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04A450D-2EF4-4BBB-B832-2B199DA6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AC02A37-77F1-442F-9E38-C2CDF520D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Vilka av nedanstående svårigheter upplever ditt företag avseende era investeringar?</a:t>
            </a:r>
            <a:r>
              <a:rPr lang="sv-SE" sz="2800" dirty="0"/>
              <a:t> 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DD90024-95BF-47FA-9C73-1F88122C2DE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84335503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9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056CA94-4E3C-4D44-8E3A-982B11CF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2021-09-17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9298CCF-93AD-4F72-B67B-0C6FC5A6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70BAAEA-1114-4C29-8265-3F1F3DA03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Vilka åtgärder skulle underlätta för ditt företag att genomföra investeringar?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5607862E-4882-45C6-8DE1-B3E2EF7BC6CC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56260867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485441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C9CB4830-37BA-49D8-91BF-3C064F46905E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DA95882-ACD9-4C5B-A95F-3EA624035C91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AE555600-38A2-4CF6-9A28-74A0BA8AB010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7A6B9691-0A57-4AE6-8200-85AB94D53DF6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87B7ADDC-7AE7-469B-A880-076CE022554E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94A34047-7987-416D-9643-CA998C318B60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CDECCAA-3AD6-4667-A720-ED2B7DBB1DFC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1491828F-7CC2-427B-B715-BC76A4804432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D08C68A3-3EE0-428A-A0B2-0004087CC4D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4EF7AE1C06B34586F0CCFDCD6C5C3A" ma:contentTypeVersion="13" ma:contentTypeDescription="Skapa ett nytt dokument." ma:contentTypeScope="" ma:versionID="d0e72b1f93f4a1bed3393d7154332d0f">
  <xsd:schema xmlns:xsd="http://www.w3.org/2001/XMLSchema" xmlns:xs="http://www.w3.org/2001/XMLSchema" xmlns:p="http://schemas.microsoft.com/office/2006/metadata/properties" xmlns:ns2="87655550-aef3-461c-9b17-453ce0c98616" xmlns:ns3="5ef9de22-9dfe-4fb4-84a1-fa6c42e916ff" targetNamespace="http://schemas.microsoft.com/office/2006/metadata/properties" ma:root="true" ma:fieldsID="bdda8053e7a4b9993c202eb99d52b023" ns2:_="" ns3:_="">
    <xsd:import namespace="87655550-aef3-461c-9b17-453ce0c98616"/>
    <xsd:import namespace="5ef9de22-9dfe-4fb4-84a1-fa6c42e91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5550-aef3-461c-9b17-453ce0c98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22-9dfe-4fb4-84a1-fa6c42e91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4E71F-6B62-44CC-B644-9BC1DC57D966}"/>
</file>

<file path=customXml/itemProps2.xml><?xml version="1.0" encoding="utf-8"?>
<ds:datastoreItem xmlns:ds="http://schemas.openxmlformats.org/officeDocument/2006/customXml" ds:itemID="{F40D4B72-5F84-4DB5-AD2F-9A29F268FC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3548EC-6030-4E80-B715-375C2839CD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104</TotalTime>
  <Words>78</Words>
  <Application>Microsoft Office PowerPoint</Application>
  <PresentationFormat>Bredbild</PresentationFormat>
  <Paragraphs>21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6</vt:i4>
      </vt:variant>
    </vt:vector>
  </HeadingPairs>
  <TitlesOfParts>
    <vt:vector size="19" baseType="lpstr">
      <vt:lpstr>Arial</vt:lpstr>
      <vt:lpstr>Lab Grotesque Black</vt:lpstr>
      <vt:lpstr>Calibri</vt:lpstr>
      <vt:lpstr>Lab Grotesque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Företagets ambitioner att växa vad gäller antal anställda under kommande två år</vt:lpstr>
      <vt:lpstr>Vilka hinder upplever företagen för företagets sysselsättningstillväxt</vt:lpstr>
      <vt:lpstr>Vilka anser du vara de tre främsta hindren för ditt företags generella tillväxt? </vt:lpstr>
      <vt:lpstr>Vilka av nedanstående svårigheter upplever ditt företag avseende era investeringar? </vt:lpstr>
      <vt:lpstr>Vilka åtgärder skulle underlätta för ditt företag att genomföra investeringar?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Berg</dc:creator>
  <cp:lastModifiedBy>Niclas Berg</cp:lastModifiedBy>
  <cp:revision>9</cp:revision>
  <dcterms:created xsi:type="dcterms:W3CDTF">2021-08-30T12:10:31Z</dcterms:created>
  <dcterms:modified xsi:type="dcterms:W3CDTF">2021-09-17T07:22:50Z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0x010100BA4EF7AE1C06B34586F0CCFDCD6C5C3A</vt:lpwstr>
  </property>
</Properties>
</file>