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6" r:id="rId6"/>
    <p:sldMasterId id="2147483675" r:id="rId7"/>
    <p:sldMasterId id="2147483686" r:id="rId8"/>
    <p:sldMasterId id="2147483702" r:id="rId9"/>
    <p:sldMasterId id="2147483696" r:id="rId10"/>
    <p:sldMasterId id="2147483690" r:id="rId11"/>
    <p:sldMasterId id="2147483709" r:id="rId12"/>
  </p:sldMasterIdLst>
  <p:notesMasterIdLst>
    <p:notesMasterId r:id="rId19"/>
  </p:notesMasterIdLst>
  <p:handoutMasterIdLst>
    <p:handoutMasterId r:id="rId20"/>
  </p:handoutMasterIdLst>
  <p:sldIdLst>
    <p:sldId id="259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b Grotesque" panose="020B0604020202020204" charset="0"/>
      <p:regular r:id="rId25"/>
    </p:embeddedFont>
    <p:embeddedFont>
      <p:font typeface="Lab Grotesque Black" panose="020B0604020202020204" charset="0"/>
      <p:bold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las Berg" initials="NB" lastIdx="1" clrIdx="0">
    <p:extLst>
      <p:ext uri="{19B8F6BF-5375-455C-9EA6-DF929625EA0E}">
        <p15:presenceInfo xmlns:p15="http://schemas.microsoft.com/office/powerpoint/2012/main" userId="S::niclas.berg@svensktnaringsliv.se::6558ab0f-e187-431d-8a94-89ffe8eba7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14E"/>
    <a:srgbClr val="EFF2F5"/>
    <a:srgbClr val="F4BC6F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87706-F87F-4B89-B57B-B55690F13D56}" v="3" dt="2021-10-13T11:39:45.642"/>
    <p1510:client id="{B01E7F64-873C-42C8-85C1-D846ECD18EC8}" v="13" dt="2021-09-17T07:28:20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62" d="100"/>
          <a:sy n="162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Gillek" userId="S::anna.gillek@svensktnaringsliv.se::7bea5d30-87f2-4a99-8963-981566346b46" providerId="AD" clId="Web-{6F887706-F87F-4B89-B57B-B55690F13D56}"/>
    <pc:docChg chg="modSld">
      <pc:chgData name="Anna Gillek" userId="S::anna.gillek@svensktnaringsliv.se::7bea5d30-87f2-4a99-8963-981566346b46" providerId="AD" clId="Web-{6F887706-F87F-4B89-B57B-B55690F13D56}" dt="2021-10-13T11:39:45.642" v="2"/>
      <pc:docMkLst>
        <pc:docMk/>
      </pc:docMkLst>
      <pc:sldChg chg="addSp delSp delCm">
        <pc:chgData name="Anna Gillek" userId="S::anna.gillek@svensktnaringsliv.se::7bea5d30-87f2-4a99-8963-981566346b46" providerId="AD" clId="Web-{6F887706-F87F-4B89-B57B-B55690F13D56}" dt="2021-10-13T11:39:45.642" v="2"/>
        <pc:sldMkLst>
          <pc:docMk/>
          <pc:sldMk cId="4023375520" sldId="263"/>
        </pc:sldMkLst>
        <pc:spChg chg="add del">
          <ac:chgData name="Anna Gillek" userId="S::anna.gillek@svensktnaringsliv.se::7bea5d30-87f2-4a99-8963-981566346b46" providerId="AD" clId="Web-{6F887706-F87F-4B89-B57B-B55690F13D56}" dt="2021-10-13T11:39:39.657" v="1"/>
          <ac:spMkLst>
            <pc:docMk/>
            <pc:sldMk cId="4023375520" sldId="263"/>
            <ac:spMk id="4" creationId="{904F6F03-242A-4FD8-B78D-7A700E310BBC}"/>
          </ac:spMkLst>
        </pc:spChg>
      </pc:sldChg>
    </pc:docChg>
  </pc:docChgLst>
  <pc:docChgLst>
    <pc:chgData name="Niclas Berg" userId="6558ab0f-e187-431d-8a94-89ffe8eba71a" providerId="ADAL" clId="{B01E7F64-873C-42C8-85C1-D846ECD18EC8}"/>
    <pc:docChg chg="modSld">
      <pc:chgData name="Niclas Berg" userId="6558ab0f-e187-431d-8a94-89ffe8eba71a" providerId="ADAL" clId="{B01E7F64-873C-42C8-85C1-D846ECD18EC8}" dt="2021-09-17T07:28:18.131" v="23" actId="207"/>
      <pc:docMkLst>
        <pc:docMk/>
      </pc:docMkLst>
      <pc:sldChg chg="modSp mod">
        <pc:chgData name="Niclas Berg" userId="6558ab0f-e187-431d-8a94-89ffe8eba71a" providerId="ADAL" clId="{B01E7F64-873C-42C8-85C1-D846ECD18EC8}" dt="2021-09-16T13:39:21.166" v="9" actId="20577"/>
        <pc:sldMkLst>
          <pc:docMk/>
          <pc:sldMk cId="4257176098" sldId="259"/>
        </pc:sldMkLst>
        <pc:spChg chg="mod">
          <ac:chgData name="Niclas Berg" userId="6558ab0f-e187-431d-8a94-89ffe8eba71a" providerId="ADAL" clId="{B01E7F64-873C-42C8-85C1-D846ECD18EC8}" dt="2021-09-16T13:39:21.166" v="9" actId="20577"/>
          <ac:spMkLst>
            <pc:docMk/>
            <pc:sldMk cId="4257176098" sldId="259"/>
            <ac:spMk id="4" creationId="{FF1A8ABA-EBD4-4D62-A0DF-3B781EF115E2}"/>
          </ac:spMkLst>
        </pc:spChg>
      </pc:sldChg>
      <pc:sldChg chg="addSp delSp modSp mod">
        <pc:chgData name="Niclas Berg" userId="6558ab0f-e187-431d-8a94-89ffe8eba71a" providerId="ADAL" clId="{B01E7F64-873C-42C8-85C1-D846ECD18EC8}" dt="2021-09-17T07:27:07.790" v="11"/>
        <pc:sldMkLst>
          <pc:docMk/>
          <pc:sldMk cId="4023375520" sldId="263"/>
        </pc:sldMkLst>
        <pc:spChg chg="del">
          <ac:chgData name="Niclas Berg" userId="6558ab0f-e187-431d-8a94-89ffe8eba71a" providerId="ADAL" clId="{B01E7F64-873C-42C8-85C1-D846ECD18EC8}" dt="2021-09-17T07:27:07.790" v="11"/>
          <ac:spMkLst>
            <pc:docMk/>
            <pc:sldMk cId="4023375520" sldId="263"/>
            <ac:spMk id="6" creationId="{8A7915A0-FB85-4A83-BDC0-004AB54FE1FB}"/>
          </ac:spMkLst>
        </pc:spChg>
        <pc:graphicFrameChg chg="add mod">
          <ac:chgData name="Niclas Berg" userId="6558ab0f-e187-431d-8a94-89ffe8eba71a" providerId="ADAL" clId="{B01E7F64-873C-42C8-85C1-D846ECD18EC8}" dt="2021-09-17T07:27:07.790" v="11"/>
          <ac:graphicFrameMkLst>
            <pc:docMk/>
            <pc:sldMk cId="4023375520" sldId="263"/>
            <ac:graphicFrameMk id="7" creationId="{DB5DE853-17DB-48C7-8DFC-776A12389FBE}"/>
          </ac:graphicFrameMkLst>
        </pc:graphicFrameChg>
      </pc:sldChg>
      <pc:sldChg chg="addSp delSp modSp mod">
        <pc:chgData name="Niclas Berg" userId="6558ab0f-e187-431d-8a94-89ffe8eba71a" providerId="ADAL" clId="{B01E7F64-873C-42C8-85C1-D846ECD18EC8}" dt="2021-09-17T07:27:21.666" v="14" actId="207"/>
        <pc:sldMkLst>
          <pc:docMk/>
          <pc:sldMk cId="94137451" sldId="264"/>
        </pc:sldMkLst>
        <pc:spChg chg="del">
          <ac:chgData name="Niclas Berg" userId="6558ab0f-e187-431d-8a94-89ffe8eba71a" providerId="ADAL" clId="{B01E7F64-873C-42C8-85C1-D846ECD18EC8}" dt="2021-09-17T07:27:16.676" v="13"/>
          <ac:spMkLst>
            <pc:docMk/>
            <pc:sldMk cId="94137451" sldId="264"/>
            <ac:spMk id="6" creationId="{B3115D73-5560-4B04-9203-411D35450A01}"/>
          </ac:spMkLst>
        </pc:spChg>
        <pc:graphicFrameChg chg="add mod">
          <ac:chgData name="Niclas Berg" userId="6558ab0f-e187-431d-8a94-89ffe8eba71a" providerId="ADAL" clId="{B01E7F64-873C-42C8-85C1-D846ECD18EC8}" dt="2021-09-17T07:27:21.666" v="14" actId="207"/>
          <ac:graphicFrameMkLst>
            <pc:docMk/>
            <pc:sldMk cId="94137451" sldId="264"/>
            <ac:graphicFrameMk id="7" creationId="{4733392D-E8C2-42C6-AB64-B0561AD47158}"/>
          </ac:graphicFrameMkLst>
        </pc:graphicFrameChg>
      </pc:sldChg>
      <pc:sldChg chg="addSp delSp modSp mod">
        <pc:chgData name="Niclas Berg" userId="6558ab0f-e187-431d-8a94-89ffe8eba71a" providerId="ADAL" clId="{B01E7F64-873C-42C8-85C1-D846ECD18EC8}" dt="2021-09-17T07:27:38.865" v="17" actId="207"/>
        <pc:sldMkLst>
          <pc:docMk/>
          <pc:sldMk cId="4260661515" sldId="265"/>
        </pc:sldMkLst>
        <pc:spChg chg="del">
          <ac:chgData name="Niclas Berg" userId="6558ab0f-e187-431d-8a94-89ffe8eba71a" providerId="ADAL" clId="{B01E7F64-873C-42C8-85C1-D846ECD18EC8}" dt="2021-09-17T07:27:34.708" v="16"/>
          <ac:spMkLst>
            <pc:docMk/>
            <pc:sldMk cId="4260661515" sldId="265"/>
            <ac:spMk id="6" creationId="{269B50F9-D4E0-4194-88BB-5B72C4D771F0}"/>
          </ac:spMkLst>
        </pc:spChg>
        <pc:graphicFrameChg chg="add mod">
          <ac:chgData name="Niclas Berg" userId="6558ab0f-e187-431d-8a94-89ffe8eba71a" providerId="ADAL" clId="{B01E7F64-873C-42C8-85C1-D846ECD18EC8}" dt="2021-09-17T07:27:38.865" v="17" actId="207"/>
          <ac:graphicFrameMkLst>
            <pc:docMk/>
            <pc:sldMk cId="4260661515" sldId="265"/>
            <ac:graphicFrameMk id="7" creationId="{270EB9D1-8F70-4221-AA35-478E88D83D14}"/>
          </ac:graphicFrameMkLst>
        </pc:graphicFrameChg>
      </pc:sldChg>
      <pc:sldChg chg="addSp delSp modSp mod">
        <pc:chgData name="Niclas Berg" userId="6558ab0f-e187-431d-8a94-89ffe8eba71a" providerId="ADAL" clId="{B01E7F64-873C-42C8-85C1-D846ECD18EC8}" dt="2021-09-17T07:27:53.400" v="20" actId="207"/>
        <pc:sldMkLst>
          <pc:docMk/>
          <pc:sldMk cId="148799829" sldId="266"/>
        </pc:sldMkLst>
        <pc:spChg chg="del">
          <ac:chgData name="Niclas Berg" userId="6558ab0f-e187-431d-8a94-89ffe8eba71a" providerId="ADAL" clId="{B01E7F64-873C-42C8-85C1-D846ECD18EC8}" dt="2021-09-17T07:27:49.522" v="19"/>
          <ac:spMkLst>
            <pc:docMk/>
            <pc:sldMk cId="148799829" sldId="266"/>
            <ac:spMk id="6" creationId="{03404637-224A-4416-9AE1-BA26AC88F15E}"/>
          </ac:spMkLst>
        </pc:spChg>
        <pc:graphicFrameChg chg="add mod">
          <ac:chgData name="Niclas Berg" userId="6558ab0f-e187-431d-8a94-89ffe8eba71a" providerId="ADAL" clId="{B01E7F64-873C-42C8-85C1-D846ECD18EC8}" dt="2021-09-17T07:27:53.400" v="20" actId="207"/>
          <ac:graphicFrameMkLst>
            <pc:docMk/>
            <pc:sldMk cId="148799829" sldId="266"/>
            <ac:graphicFrameMk id="7" creationId="{C0DCBB9C-6B14-4958-825E-DEBB8CDF1535}"/>
          </ac:graphicFrameMkLst>
        </pc:graphicFrameChg>
      </pc:sldChg>
      <pc:sldChg chg="addSp delSp modSp mod">
        <pc:chgData name="Niclas Berg" userId="6558ab0f-e187-431d-8a94-89ffe8eba71a" providerId="ADAL" clId="{B01E7F64-873C-42C8-85C1-D846ECD18EC8}" dt="2021-09-17T07:28:18.131" v="23" actId="207"/>
        <pc:sldMkLst>
          <pc:docMk/>
          <pc:sldMk cId="1190485441" sldId="267"/>
        </pc:sldMkLst>
        <pc:spChg chg="del">
          <ac:chgData name="Niclas Berg" userId="6558ab0f-e187-431d-8a94-89ffe8eba71a" providerId="ADAL" clId="{B01E7F64-873C-42C8-85C1-D846ECD18EC8}" dt="2021-09-17T07:28:13.730" v="22"/>
          <ac:spMkLst>
            <pc:docMk/>
            <pc:sldMk cId="1190485441" sldId="267"/>
            <ac:spMk id="6" creationId="{E2E954B6-9E53-4664-BDDE-F2A10794DDA5}"/>
          </ac:spMkLst>
        </pc:spChg>
        <pc:graphicFrameChg chg="add mod">
          <ac:chgData name="Niclas Berg" userId="6558ab0f-e187-431d-8a94-89ffe8eba71a" providerId="ADAL" clId="{B01E7F64-873C-42C8-85C1-D846ECD18EC8}" dt="2021-09-17T07:28:18.131" v="23" actId="207"/>
          <ac:graphicFrameMkLst>
            <pc:docMk/>
            <pc:sldMk cId="1190485441" sldId="267"/>
            <ac:graphicFrameMk id="7" creationId="{E9A54D9E-CC94-4017-8951-4A605C51420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snmo-my.sharepoint.com/personal/niclas_berg_svensktnaringsliv_se/Documents/F&#246;retagarpanelen_2021/F&#246;retagarpanelen_q3_2021/Xtra_Utanf&#246;rsskap/Underlag_region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Blad1!$B$1:$G$1</c:f>
              <c:strCache>
                <c:ptCount val="6"/>
                <c:pt idx="0">
                  <c:v>Mycket höga ambitioner</c:v>
                </c:pt>
                <c:pt idx="1">
                  <c:v>Höga ambitioner</c:v>
                </c:pt>
                <c:pt idx="2">
                  <c:v>Ganska höga ambitioner</c:v>
                </c:pt>
                <c:pt idx="3">
                  <c:v>Ganska låga ambitioner</c:v>
                </c:pt>
                <c:pt idx="4">
                  <c:v>Låga ambitioner</c:v>
                </c:pt>
                <c:pt idx="5">
                  <c:v>Inga ambitioner alls</c:v>
                </c:pt>
              </c:strCache>
            </c:strRef>
          </c:cat>
          <c:val>
            <c:numRef>
              <c:f>Blad1!$B$8:$G$8</c:f>
              <c:numCache>
                <c:formatCode>0%</c:formatCode>
                <c:ptCount val="6"/>
                <c:pt idx="0">
                  <c:v>0.11</c:v>
                </c:pt>
                <c:pt idx="1">
                  <c:v>0.16</c:v>
                </c:pt>
                <c:pt idx="2">
                  <c:v>0.41</c:v>
                </c:pt>
                <c:pt idx="3">
                  <c:v>0.18</c:v>
                </c:pt>
                <c:pt idx="4">
                  <c:v>0.06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F-48C8-918A-A2D3C0507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Blad1!$H$1:$N$1</c:f>
              <c:strCache>
                <c:ptCount val="7"/>
                <c:pt idx="0">
                  <c:v>Svårt hitta erfaren personal</c:v>
                </c:pt>
                <c:pt idx="1">
                  <c:v>Svårt hitta nyutbildad personal</c:v>
                </c:pt>
                <c:pt idx="2">
                  <c:v>Dålig kvalitet på skolutbildningar</c:v>
                </c:pt>
                <c:pt idx="3">
                  <c:v>Höga lönenivåer</c:v>
                </c:pt>
                <c:pt idx="4">
                  <c:v>Höga löneskatter</c:v>
                </c:pt>
                <c:pt idx="5">
                  <c:v>Arbetsrättsliga regler</c:v>
                </c:pt>
                <c:pt idx="6">
                  <c:v>Dålig infrastruktur/Bostadsbrist</c:v>
                </c:pt>
              </c:strCache>
            </c:strRef>
          </c:cat>
          <c:val>
            <c:numRef>
              <c:f>Blad1!$H$8:$N$8</c:f>
              <c:numCache>
                <c:formatCode>0%</c:formatCode>
                <c:ptCount val="7"/>
                <c:pt idx="0">
                  <c:v>0.81</c:v>
                </c:pt>
                <c:pt idx="1">
                  <c:v>0.56000000000000005</c:v>
                </c:pt>
                <c:pt idx="2">
                  <c:v>0.36</c:v>
                </c:pt>
                <c:pt idx="3">
                  <c:v>0.56000000000000005</c:v>
                </c:pt>
                <c:pt idx="4">
                  <c:v>0.64</c:v>
                </c:pt>
                <c:pt idx="5">
                  <c:v>0.53</c:v>
                </c:pt>
                <c:pt idx="6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8-4358-8E7B-E700C4119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Blad1!$O$1:$Y$1</c:f>
              <c:strCache>
                <c:ptCount val="11"/>
                <c:pt idx="0">
                  <c:v>Svårt hitta rätt arbetskraft</c:v>
                </c:pt>
                <c:pt idx="1">
                  <c:v>Tuff konkurrens</c:v>
                </c:pt>
                <c:pt idx="2">
                  <c:v>Låg lönsamhet</c:v>
                </c:pt>
                <c:pt idx="3">
                  <c:v>Politisk förutsägbarhet</c:v>
                </c:pt>
                <c:pt idx="4">
                  <c:v>Höga skatter</c:v>
                </c:pt>
                <c:pt idx="5">
                  <c:v>Komplicerat regelverk</c:v>
                </c:pt>
                <c:pt idx="6">
                  <c:v>Brist på annan finansiering</c:v>
                </c:pt>
                <c:pt idx="7">
                  <c:v>Brist på ägarkapital/Ägarskifte</c:v>
                </c:pt>
                <c:pt idx="8">
                  <c:v>Konkurrens från offentlig sektor</c:v>
                </c:pt>
                <c:pt idx="9">
                  <c:v>Dålig infrastruktur(Inkl. IT)</c:v>
                </c:pt>
                <c:pt idx="10">
                  <c:v>Ser inga hinder</c:v>
                </c:pt>
              </c:strCache>
            </c:strRef>
          </c:cat>
          <c:val>
            <c:numRef>
              <c:f>Blad1!$O$8:$Y$8</c:f>
              <c:numCache>
                <c:formatCode>0%</c:formatCode>
                <c:ptCount val="11"/>
                <c:pt idx="0">
                  <c:v>0.56999999999999995</c:v>
                </c:pt>
                <c:pt idx="1">
                  <c:v>0.44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0.32</c:v>
                </c:pt>
                <c:pt idx="5">
                  <c:v>0.21</c:v>
                </c:pt>
                <c:pt idx="6">
                  <c:v>7.0000000000000007E-2</c:v>
                </c:pt>
                <c:pt idx="7">
                  <c:v>0.05</c:v>
                </c:pt>
                <c:pt idx="8">
                  <c:v>0.04</c:v>
                </c:pt>
                <c:pt idx="9">
                  <c:v>7.0000000000000007E-2</c:v>
                </c:pt>
                <c:pt idx="1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B-4CC9-AC89-8AF6F3C98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Blad1!$Z$1:$AJ$1</c:f>
              <c:strCache>
                <c:ptCount val="11"/>
                <c:pt idx="0">
                  <c:v>Brist på ägarkapital</c:v>
                </c:pt>
                <c:pt idx="1">
                  <c:v>Brist på externt kapital/svårt få finansiering</c:v>
                </c:pt>
                <c:pt idx="2">
                  <c:v>Svag efterfrågan på våra produkter/tjänster</c:v>
                </c:pt>
                <c:pt idx="3">
                  <c:v>Långa avskrivningsregler</c:v>
                </c:pt>
                <c:pt idx="4">
                  <c:v>Osäker konjunkturutveckling</c:v>
                </c:pt>
                <c:pt idx="5">
                  <c:v>Politisk oförutsägbarhet om regler/skatter</c:v>
                </c:pt>
                <c:pt idx="6">
                  <c:v>Höga skatter</c:v>
                </c:pt>
                <c:pt idx="7">
                  <c:v>Bristande infrastruktur</c:v>
                </c:pt>
                <c:pt idx="8">
                  <c:v>Krångliga regler/tillståndsprocesser</c:v>
                </c:pt>
                <c:pt idx="9">
                  <c:v>Brist på lämplig arbetskraft</c:v>
                </c:pt>
                <c:pt idx="10">
                  <c:v>Ser inga svårigheter</c:v>
                </c:pt>
              </c:strCache>
            </c:strRef>
          </c:cat>
          <c:val>
            <c:numRef>
              <c:f>Blad1!$Z$8:$AJ$8</c:f>
              <c:numCache>
                <c:formatCode>0%</c:formatCode>
                <c:ptCount val="11"/>
                <c:pt idx="0">
                  <c:v>0.09</c:v>
                </c:pt>
                <c:pt idx="1">
                  <c:v>0.13</c:v>
                </c:pt>
                <c:pt idx="2">
                  <c:v>0.06</c:v>
                </c:pt>
                <c:pt idx="3">
                  <c:v>0.02</c:v>
                </c:pt>
                <c:pt idx="4">
                  <c:v>0.34</c:v>
                </c:pt>
                <c:pt idx="5">
                  <c:v>0.34</c:v>
                </c:pt>
                <c:pt idx="6">
                  <c:v>0.24</c:v>
                </c:pt>
                <c:pt idx="7">
                  <c:v>0.05</c:v>
                </c:pt>
                <c:pt idx="8">
                  <c:v>0.18</c:v>
                </c:pt>
                <c:pt idx="9">
                  <c:v>0.35</c:v>
                </c:pt>
                <c:pt idx="1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5-42D7-B95E-B95909BC5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A8F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Blad1!$AK$1:$AP$1</c:f>
              <c:strCache>
                <c:ptCount val="6"/>
                <c:pt idx="0">
                  <c:v>Lägre bolagsskatt</c:v>
                </c:pt>
                <c:pt idx="1">
                  <c:v>Lägre arbetsgivaravgifter</c:v>
                </c:pt>
                <c:pt idx="2">
                  <c:v>Regelförenklingar/lättare tillståndsprocesser</c:v>
                </c:pt>
                <c:pt idx="3">
                  <c:v>Goda och stabila politiska förutsättningar</c:v>
                </c:pt>
                <c:pt idx="4">
                  <c:v>Bättre finansieringsmöjligheter</c:v>
                </c:pt>
                <c:pt idx="5">
                  <c:v>Statliga investeringsstöd</c:v>
                </c:pt>
              </c:strCache>
            </c:strRef>
          </c:cat>
          <c:val>
            <c:numRef>
              <c:f>Blad1!$AK$8:$AP$8</c:f>
              <c:numCache>
                <c:formatCode>0%</c:formatCode>
                <c:ptCount val="6"/>
                <c:pt idx="0">
                  <c:v>0.32</c:v>
                </c:pt>
                <c:pt idx="1">
                  <c:v>0.66</c:v>
                </c:pt>
                <c:pt idx="2">
                  <c:v>0.28999999999999998</c:v>
                </c:pt>
                <c:pt idx="3">
                  <c:v>0.45</c:v>
                </c:pt>
                <c:pt idx="4">
                  <c:v>0.18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2-4B4C-AFB6-372CDB16A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6428240"/>
        <c:axId val="956419712"/>
      </c:barChart>
      <c:catAx>
        <c:axId val="9564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19712"/>
        <c:crosses val="autoZero"/>
        <c:auto val="1"/>
        <c:lblAlgn val="ctr"/>
        <c:lblOffset val="100"/>
        <c:noMultiLvlLbl val="0"/>
      </c:catAx>
      <c:valAx>
        <c:axId val="95641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6428240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2021-10-13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2021-10-13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5296578B-EE30-374D-84A7-FDD9263DB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0234C5AA-D8FA-414B-AC70-96D3B388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 marL="21717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 marL="31432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8pPr>
            <a:lvl9pPr marL="388620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571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2EB8A929-EDD6-9242-9B5C-FAAEB54E96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solidFill>
                  <a:srgbClr val="33414E"/>
                </a:solidFill>
                <a:effectLst/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8A5097A2-1EB2-D04C-9331-C95CBC7C99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defRPr sz="1400">
                <a:solidFill>
                  <a:srgbClr val="33414E"/>
                </a:solidFill>
              </a:defRPr>
            </a:lvl2pPr>
            <a:lvl3pPr>
              <a:defRPr sz="1400">
                <a:solidFill>
                  <a:srgbClr val="33414E"/>
                </a:solidFill>
              </a:defRPr>
            </a:lvl3pPr>
            <a:lvl4pPr>
              <a:defRPr sz="1400">
                <a:solidFill>
                  <a:srgbClr val="33414E"/>
                </a:solidFill>
              </a:defRPr>
            </a:lvl4pPr>
            <a:lvl5pPr>
              <a:defRPr sz="1400">
                <a:solidFill>
                  <a:srgbClr val="33414E"/>
                </a:solidFill>
              </a:defRPr>
            </a:lvl5pPr>
            <a:lvl6pPr>
              <a:defRPr sz="1400">
                <a:solidFill>
                  <a:srgbClr val="33414E"/>
                </a:solidFill>
              </a:defRPr>
            </a:lvl6pPr>
            <a:lvl7pPr>
              <a:defRPr sz="1400">
                <a:solidFill>
                  <a:srgbClr val="33414E"/>
                </a:solidFill>
              </a:defRPr>
            </a:lvl7pPr>
            <a:lvl8pPr>
              <a:defRPr sz="1400">
                <a:solidFill>
                  <a:srgbClr val="33414E"/>
                </a:solidFill>
              </a:defRPr>
            </a:lvl8pPr>
            <a:lvl9pPr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057400" marR="0" lvl="4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75CC98-1D45-3541-8450-3D04065D1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42B1B29-30F3-6C4A-98D5-C463EE8406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11B460-63A1-7D41-933F-4199EEC9FF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173B354-E4BC-FC43-A191-C6CC6D0D08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137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98E22-248A-0E42-9300-2B63FE295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705983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6"/>
            <a:ext cx="7059837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7" y="3519055"/>
            <a:ext cx="16307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5275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97384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99" y="2434253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97134FB5-5518-9D42-968F-055B512D7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57CEAD-7460-4145-AB90-DD79FDFED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0FD3C66-CC2E-DD46-81FA-9AE1B3326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 marL="2971800" indent="0">
              <a:buNone/>
              <a:defRPr sz="2800"/>
            </a:lvl8pPr>
            <a:lvl9pPr>
              <a:defRPr sz="28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34290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2" y="1089087"/>
            <a:ext cx="6897278" cy="60763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0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600"/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buClr>
                <a:schemeClr val="accent1"/>
              </a:buClr>
              <a:defRPr sz="1600"/>
            </a:lvl5pPr>
            <a:lvl6pPr>
              <a:lnSpc>
                <a:spcPct val="100000"/>
              </a:lnSpc>
              <a:buClr>
                <a:schemeClr val="accent1"/>
              </a:buClr>
              <a:defRPr sz="1600"/>
            </a:lvl6pPr>
            <a:lvl7pPr>
              <a:lnSpc>
                <a:spcPct val="100000"/>
              </a:lnSpc>
              <a:buClr>
                <a:schemeClr val="accent1"/>
              </a:buClr>
              <a:defRPr sz="1600"/>
            </a:lvl7pPr>
            <a:lvl8pPr marL="2971800" indent="0">
              <a:lnSpc>
                <a:spcPct val="100000"/>
              </a:lnSpc>
              <a:buNone/>
              <a:defRPr sz="1600"/>
            </a:lvl8pPr>
            <a:lvl9pPr marL="3429000" indent="0"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5D502093-ED60-4497-930E-6852C47229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1" name="Platshållare för text 15">
            <a:extLst>
              <a:ext uri="{FF2B5EF4-FFF2-40B4-BE49-F238E27FC236}">
                <a16:creationId xmlns:a16="http://schemas.microsoft.com/office/drawing/2014/main" id="{B2211AF3-2830-F24D-8C41-EC31BF856B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solidFill>
                  <a:srgbClr val="33414E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3pPr>
            <a:lvl4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4pPr>
            <a:lvl5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5pPr>
            <a:lvl6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6pPr>
            <a:lvl7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7pPr>
            <a:lvl8pPr>
              <a:buClr>
                <a:schemeClr val="accent1"/>
              </a:buClr>
              <a:defRPr sz="1200">
                <a:solidFill>
                  <a:srgbClr val="33414E"/>
                </a:solidFill>
              </a:defRPr>
            </a:lvl8pPr>
            <a:lvl9pPr marL="3657600" indent="0">
              <a:buClr>
                <a:schemeClr val="accent1"/>
              </a:buClr>
              <a:buNone/>
              <a:defRPr sz="12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>
              <a:buClr>
                <a:schemeClr val="accent1"/>
              </a:buClr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BF916A20-85DD-4E9F-BAED-153F2F8E6A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7A172C39-C4EA-4713-9DC3-671E3B59B0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8887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582AB44B-F740-6541-8588-4D4C798C2F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2" name="Platshållare för text 22">
            <a:extLst>
              <a:ext uri="{FF2B5EF4-FFF2-40B4-BE49-F238E27FC236}">
                <a16:creationId xmlns:a16="http://schemas.microsoft.com/office/drawing/2014/main" id="{0E762538-40C1-7741-A84A-BA8DCE865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47A24916-402F-8247-B70D-C95286F859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55F36039-7520-1749-B408-AFF14F1AB1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Platshållare för text 18">
            <a:extLst>
              <a:ext uri="{FF2B5EF4-FFF2-40B4-BE49-F238E27FC236}">
                <a16:creationId xmlns:a16="http://schemas.microsoft.com/office/drawing/2014/main" id="{9261EA2B-ED54-A543-9FC4-DD076F2D4D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5" name="Platshållare för text 22">
            <a:extLst>
              <a:ext uri="{FF2B5EF4-FFF2-40B4-BE49-F238E27FC236}">
                <a16:creationId xmlns:a16="http://schemas.microsoft.com/office/drawing/2014/main" id="{2D7C85CF-D269-0D49-BAC3-438EA8F7C8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6" name="Platshållare för text 18">
            <a:extLst>
              <a:ext uri="{FF2B5EF4-FFF2-40B4-BE49-F238E27FC236}">
                <a16:creationId xmlns:a16="http://schemas.microsoft.com/office/drawing/2014/main" id="{09440A13-075E-7A49-B252-B9D7D2CF9C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7" name="Platshållare för text 22">
            <a:extLst>
              <a:ext uri="{FF2B5EF4-FFF2-40B4-BE49-F238E27FC236}">
                <a16:creationId xmlns:a16="http://schemas.microsoft.com/office/drawing/2014/main" id="{71B2951D-6959-1B4B-AF44-DF12C8188D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8" name="Platshållare för text 18">
            <a:extLst>
              <a:ext uri="{FF2B5EF4-FFF2-40B4-BE49-F238E27FC236}">
                <a16:creationId xmlns:a16="http://schemas.microsoft.com/office/drawing/2014/main" id="{986339F1-D201-A748-A3E7-6774A638AF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49" name="Platshållare för text 22">
            <a:extLst>
              <a:ext uri="{FF2B5EF4-FFF2-40B4-BE49-F238E27FC236}">
                <a16:creationId xmlns:a16="http://schemas.microsoft.com/office/drawing/2014/main" id="{D6934437-DA63-1546-8A3A-0524275ECE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11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FA73DEE-57C7-3745-832B-C21707CF35E5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063E2934-3E0B-FB4C-95AB-DBE817B6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400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AB544D0-C715-CF4C-9E96-C7F59ECA1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2030" y="427561"/>
            <a:ext cx="1397617" cy="663617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2FCB708A-DA4B-8B4C-A0FF-822E99B8A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DC7DD40-2BBE-FD47-B5D1-DCF785B0B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671" y="669975"/>
            <a:ext cx="1708659" cy="811306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823D168-2479-9142-A21D-2C31727F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012" y="967970"/>
            <a:ext cx="1670949" cy="79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artbild">
    <p:bg>
      <p:bgPr>
        <a:solidFill>
          <a:srgbClr val="334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28664C3-8C41-D94E-B854-6A743A4DC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6751835-D2AA-AB44-A3AB-B210F25F6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496800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46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D5815A9-6982-3E4A-9A4A-6776E60CE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0EDB442F-88D5-1A43-B099-A6A3582785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2" y="497090"/>
            <a:ext cx="1997637" cy="94851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</p:spTree>
    <p:extLst>
      <p:ext uri="{BB962C8B-B14F-4D97-AF65-F5344CB8AC3E}">
        <p14:creationId xmlns:p14="http://schemas.microsoft.com/office/powerpoint/2010/main" val="191691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Bild 27">
            <a:extLst>
              <a:ext uri="{FF2B5EF4-FFF2-40B4-BE49-F238E27FC236}">
                <a16:creationId xmlns:a16="http://schemas.microsoft.com/office/drawing/2014/main" id="{A5FDB474-EE26-3447-818A-4403AE71BD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3A11A5D6-4618-FA49-82E7-5A71E74A9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A817C439-84CD-F840-9F54-E2491E62C64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42C7F400-D94A-7944-819D-2D2964079D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AC879CD5-6DE6-D74D-83C6-A872A3A4E6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11F9CBE5-8125-834E-A842-5E97149848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DD2A90B0-0E9D-D74D-97C4-7AD912D135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89572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5" name="Platshållare för datum 21">
            <a:extLst>
              <a:ext uri="{FF2B5EF4-FFF2-40B4-BE49-F238E27FC236}">
                <a16:creationId xmlns:a16="http://schemas.microsoft.com/office/drawing/2014/main" id="{C3A6FB87-11E3-0D4D-A5E1-C3B330B6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7" name="Platshållare för bildnummer 23">
            <a:extLst>
              <a:ext uri="{FF2B5EF4-FFF2-40B4-BE49-F238E27FC236}">
                <a16:creationId xmlns:a16="http://schemas.microsoft.com/office/drawing/2014/main" id="{811DB2C4-8CD2-7241-9C2E-F64A0E061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54AC2CC1-AEC1-EB48-89A6-123A9520D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373" y="372371"/>
            <a:ext cx="1578536" cy="74952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4EB6B1E6-EE40-8E47-8F3B-07C641EE805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9400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iagram 10">
            <a:extLst>
              <a:ext uri="{FF2B5EF4-FFF2-40B4-BE49-F238E27FC236}">
                <a16:creationId xmlns:a16="http://schemas.microsoft.com/office/drawing/2014/main" id="{F4EBF51C-62DB-7A4B-BE2B-377DE277C9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352D2D-987B-994B-92F5-71D79ED6B6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C6C55AEF-7D9A-3F4F-B0AA-D94E4A228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585C9A-F5DA-B34E-A07D-1F610726F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90590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638349-16BA-0D43-9224-7F09B8BB0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A9BF24EF-1D11-EF4D-83B2-172F61FC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96307288-30B8-3B4C-8651-4DD98055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69056" y="438382"/>
            <a:ext cx="372132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23C78556-9185-554A-B794-41DFA98AE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504EBFB6-AC1B-AC41-8613-EEB0776B17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1ECBA566-09FF-0A48-BF49-6B1C720340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D04BA95C-9E1F-D14A-B49C-7476AB35BD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056585-D5C9-9C47-ABC3-F8ECB29C2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FC81400-EEF6-AA4C-9CB4-F7185F5E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2C2DC97D-12A3-524B-809D-A0F42805B8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3687F842-911F-6744-B7BD-213713F0D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180D873C-4899-7B4C-BABB-6914AE0EE5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BEDE53-2BE0-1343-AEB9-7B19EF610D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1F52723-F08F-444D-8717-2AF8DEC7B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201D0D5-E087-524E-AFE0-0B1DD02B51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6" name="Platshållare för text 18">
            <a:extLst>
              <a:ext uri="{FF2B5EF4-FFF2-40B4-BE49-F238E27FC236}">
                <a16:creationId xmlns:a16="http://schemas.microsoft.com/office/drawing/2014/main" id="{EBB6B528-0E28-094D-B2D7-0BF3991D8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7" name="Platshållare för text 22">
            <a:extLst>
              <a:ext uri="{FF2B5EF4-FFF2-40B4-BE49-F238E27FC236}">
                <a16:creationId xmlns:a16="http://schemas.microsoft.com/office/drawing/2014/main" id="{BDA9BD08-DED2-E04D-8A2C-291F5F56F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96206EB4-BD9C-D943-B4CB-D6E9AD1C6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>
            <a:cxnSpLocks/>
          </p:cNvCxnSpPr>
          <p:nvPr userDrawn="1"/>
        </p:nvCxnSpPr>
        <p:spPr>
          <a:xfrm>
            <a:off x="7504386" y="438382"/>
            <a:ext cx="42859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C898C92C-42B2-4405-ADE3-802DB09665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41519" y="3028860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/>
            </a:lvl8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2A26B246-296B-7042-9AE8-46F2FEFC927B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6" name="Platshållare för bild 2">
            <a:extLst>
              <a:ext uri="{FF2B5EF4-FFF2-40B4-BE49-F238E27FC236}">
                <a16:creationId xmlns:a16="http://schemas.microsoft.com/office/drawing/2014/main" id="{4053C34B-16A2-834C-8E12-01079429DB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buNone/>
              <a:defRPr sz="1600"/>
            </a:lvl7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buNone/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D0C323BB-4310-9C46-A812-8A43653516DB}"/>
              </a:ext>
            </a:extLst>
          </p:cNvPr>
          <p:cNvCxnSpPr>
            <a:cxnSpLocks/>
          </p:cNvCxnSpPr>
          <p:nvPr userDrawn="1"/>
        </p:nvCxnSpPr>
        <p:spPr>
          <a:xfrm>
            <a:off x="7578247" y="438382"/>
            <a:ext cx="42219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8B648E-51EE-6B4F-BEF8-263E7030D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Rubrik, bild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AB5D815-792C-0F41-8BB3-F7C851BB0433}"/>
              </a:ext>
            </a:extLst>
          </p:cNvPr>
          <p:cNvSpPr/>
          <p:nvPr userDrawn="1"/>
        </p:nvSpPr>
        <p:spPr>
          <a:xfrm>
            <a:off x="0" y="0"/>
            <a:ext cx="2116899" cy="563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Rektangel 12">
            <a:extLst>
              <a:ext uri="{FF2B5EF4-FFF2-40B4-BE49-F238E27FC236}">
                <a16:creationId xmlns:a16="http://schemas.microsoft.com/office/drawing/2014/main" id="{F3C3C9E5-1038-DB42-9387-184D20DACE0A}"/>
              </a:ext>
            </a:extLst>
          </p:cNvPr>
          <p:cNvSpPr/>
          <p:nvPr userDrawn="1"/>
        </p:nvSpPr>
        <p:spPr>
          <a:xfrm>
            <a:off x="5368297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solidFill>
                <a:schemeClr val="accent1"/>
              </a:solidFill>
              <a:latin typeface="Lab Grotesque" pitchFamily="2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67DEF9-4AC3-4349-AC70-34A9D73C15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AB4C214-D200-2D49-A78E-EF7F4C453C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7" name="Platshållare för text 18">
            <a:extLst>
              <a:ext uri="{FF2B5EF4-FFF2-40B4-BE49-F238E27FC236}">
                <a16:creationId xmlns:a16="http://schemas.microsoft.com/office/drawing/2014/main" id="{C4B8518E-02B0-5440-911A-A4B58D0A8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8" name="Platshållare för text 22">
            <a:extLst>
              <a:ext uri="{FF2B5EF4-FFF2-40B4-BE49-F238E27FC236}">
                <a16:creationId xmlns:a16="http://schemas.microsoft.com/office/drawing/2014/main" id="{AE47C080-0640-704E-917C-0A1E0D8CE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9" name="Platshållare för text 18">
            <a:extLst>
              <a:ext uri="{FF2B5EF4-FFF2-40B4-BE49-F238E27FC236}">
                <a16:creationId xmlns:a16="http://schemas.microsoft.com/office/drawing/2014/main" id="{C900CB08-7AB1-C84B-92A5-09042B68F6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40" name="Platshållare för text 18">
            <a:extLst>
              <a:ext uri="{FF2B5EF4-FFF2-40B4-BE49-F238E27FC236}">
                <a16:creationId xmlns:a16="http://schemas.microsoft.com/office/drawing/2014/main" id="{77827197-4780-DF41-A496-38B7968C59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F8F18EF-DEF0-634A-A952-ACCB06981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153400-2096-4E4C-8653-2BFB85E86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latin typeface="Lab Grotesque" pitchFamily="2" charset="0"/>
              </a:defRPr>
            </a:lvl1pPr>
            <a:lvl2pPr marL="514350" indent="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buNone/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6pPr>
            <a:lvl7pPr>
              <a:lnSpc>
                <a:spcPct val="100000"/>
              </a:lnSpc>
              <a:defRPr sz="1600"/>
            </a:lvl7pPr>
            <a:lvl8pPr>
              <a:lnSpc>
                <a:spcPct val="100000"/>
              </a:lnSpc>
              <a:defRPr sz="1600"/>
            </a:lvl8pPr>
            <a:lvl9pPr>
              <a:lnSpc>
                <a:spcPct val="100000"/>
              </a:lnSpc>
              <a:defRPr sz="16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2514600" marR="0" lvl="5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643E52-3B0D-F041-AAB3-D7BEB7F641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FB473-B84C-3340-9CC3-FA42AC471C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B5159E-CC67-BF43-998F-CDD5B51649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AB2B65-1D65-194A-A7A2-F2747CE9EF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600"/>
            </a:lvl6pPr>
            <a:lvl7pPr>
              <a:lnSpc>
                <a:spcPct val="100000"/>
              </a:lnSpc>
              <a:defRPr sz="1600"/>
            </a:lvl7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88B0ED07-B9FC-244F-A30B-78F8F1889A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A87ADC04-BEBE-7342-A8AD-83D58F4FA7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DA1D60-3A84-3847-A83B-689F524A6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1121701-9CA7-FC42-9186-19A124C758C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ACF7E5-B7E4-9641-8B4E-293685098B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79B89DB-7A8D-CB49-882C-CED1F88817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9E231565-F42F-B84D-8630-23A4EDE9A4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89CB3AA9-3A88-B04F-91F4-DFBEE7FB3F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BC829B71-8E95-3F4C-9BCC-DDE757128D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D2A49CFB-4771-C545-8946-19BC20DFAA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9F94B155-B0BE-444A-B67F-5110C1437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2323" y="2270771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 marL="3200400" indent="0">
              <a:buNone/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E5AF3D0C-2BED-E74C-8350-D0FDA04BE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3317" y="103524"/>
            <a:ext cx="1430143" cy="19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99B64DFF-15E0-5648-87A7-970D68B2B236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>
            <a:extLst>
              <a:ext uri="{FF2B5EF4-FFF2-40B4-BE49-F238E27FC236}">
                <a16:creationId xmlns:a16="http://schemas.microsoft.com/office/drawing/2014/main" id="{EFD1C21E-0393-A244-A909-0FC7CEFE8139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D9E4678F-30A1-7746-A7D2-D6AAC6027784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CBCBD74A-8311-CE4E-9C21-98B2452DF67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98C1E78E-BF24-B94A-9E40-DAC0457FED6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33F16FFB-6CBB-C043-97D0-0FA46837E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F299593-70B4-764C-8CB3-1D4A4385E79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B232424C-00B1-CB43-9DA5-DFFE516B677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500EDBFF-B9AF-8A41-B9A0-9328B80E2544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1BF96F7A-5484-8A45-BCD1-8CC5BA6C3741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537E3ED1-2338-A64B-B367-F23AF983749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643EFF5B-8CF9-4C46-BC8E-618DA8BB545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bild 2">
            <a:extLst>
              <a:ext uri="{FF2B5EF4-FFF2-40B4-BE49-F238E27FC236}">
                <a16:creationId xmlns:a16="http://schemas.microsoft.com/office/drawing/2014/main" id="{DF0CD8D2-266D-4240-99B6-677F07BCD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C9096691-695B-F84C-AA63-C937F2D767F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7F4C0B73-E024-DE45-9B73-1D444563FDE0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043EFB23-ABDC-7143-8CFF-F449C0B893E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5033FAB7-A8FB-8948-AE97-C46B78BD1A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0F353B09-A757-1A46-80FC-271D61468E2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69338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  <a:endCxn id="33" idx="4"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4">
            <a:extLst>
              <a:ext uri="{FF2B5EF4-FFF2-40B4-BE49-F238E27FC236}">
                <a16:creationId xmlns:a16="http://schemas.microsoft.com/office/drawing/2014/main" id="{52894B20-9563-944E-96F3-4ACF178E6FE2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6" name="Oval 5">
            <a:extLst>
              <a:ext uri="{FF2B5EF4-FFF2-40B4-BE49-F238E27FC236}">
                <a16:creationId xmlns:a16="http://schemas.microsoft.com/office/drawing/2014/main" id="{80F9F23C-17B8-5447-AE5D-A4A21365DF23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8AF59ABB-96DA-3044-853C-1569B0AD20AF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67045B70-AACC-6D41-A633-BC53E08E7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2" y="2008898"/>
            <a:ext cx="2721284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D3461C67-FB42-2840-A375-3D4C51474D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1" y="1602463"/>
            <a:ext cx="2721284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0A4363B-3084-AF4C-A729-B91753C717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62062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806AA443-DD96-7E49-8B61-ED1A30091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3" y="4521717"/>
            <a:ext cx="26034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69E042E9-86E2-EC4E-B862-7C5D129476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50" name="Platshållare för text 2">
            <a:extLst>
              <a:ext uri="{FF2B5EF4-FFF2-40B4-BE49-F238E27FC236}">
                <a16:creationId xmlns:a16="http://schemas.microsoft.com/office/drawing/2014/main" id="{4F9CB9FC-3879-2746-B30F-D860CE3E12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55" name="Platshållare för text 2">
            <a:extLst>
              <a:ext uri="{FF2B5EF4-FFF2-40B4-BE49-F238E27FC236}">
                <a16:creationId xmlns:a16="http://schemas.microsoft.com/office/drawing/2014/main" id="{51559B37-FD13-7A44-9A76-AB813DA72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60796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7AB08A90-A53E-A74D-9F9E-378B2197A4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0885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57" name="Platshållare för text 2">
            <a:extLst>
              <a:ext uri="{FF2B5EF4-FFF2-40B4-BE49-F238E27FC236}">
                <a16:creationId xmlns:a16="http://schemas.microsoft.com/office/drawing/2014/main" id="{B75484B7-6448-C247-B5C6-094430641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bild 2">
            <a:extLst>
              <a:ext uri="{FF2B5EF4-FFF2-40B4-BE49-F238E27FC236}">
                <a16:creationId xmlns:a16="http://schemas.microsoft.com/office/drawing/2014/main" id="{63312707-2E82-074E-836A-2CA04C5C34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D7B85292-A2D6-2747-BE86-8A4D8A5D8F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DFF40745-1673-5A4D-A25D-96F89484E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322D03FA-4730-DD41-803F-CF238B18EB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62A6302D-2111-4544-86EB-1435991B8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C756FD07-0861-584B-834D-154327D87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FF6F8565-67D6-EC46-B719-8C0E7F0FA4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333A4C86-6B8A-5C4A-B0CE-D015E0B82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24" name="Platshållare för text 15">
            <a:extLst>
              <a:ext uri="{FF2B5EF4-FFF2-40B4-BE49-F238E27FC236}">
                <a16:creationId xmlns:a16="http://schemas.microsoft.com/office/drawing/2014/main" id="{19C03C32-1316-BC42-9E46-D031134514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Platshållare för SmartArt 4">
            <a:extLst>
              <a:ext uri="{FF2B5EF4-FFF2-40B4-BE49-F238E27FC236}">
                <a16:creationId xmlns:a16="http://schemas.microsoft.com/office/drawing/2014/main" id="{BF679831-852E-D043-9262-3D5F9AB578DF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72054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8DC66312-3A93-1940-A88D-7F1A6D61D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4A4933F-CB29-8549-8151-0457C8C77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4E7AF49C-B4DA-024F-94A5-4863E1439C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E722EE90-CC94-1B4C-AC65-98ECE9185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1FF77304-1B06-DE46-AE4B-64103259CC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90886466-5A94-DE47-BAC7-A789D372AB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2" name="Platshållare för bild 16">
            <a:extLst>
              <a:ext uri="{FF2B5EF4-FFF2-40B4-BE49-F238E27FC236}">
                <a16:creationId xmlns:a16="http://schemas.microsoft.com/office/drawing/2014/main" id="{780A3EE8-27A3-5D42-9136-F388A08433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3" name="Platshållare för bild 16">
            <a:extLst>
              <a:ext uri="{FF2B5EF4-FFF2-40B4-BE49-F238E27FC236}">
                <a16:creationId xmlns:a16="http://schemas.microsoft.com/office/drawing/2014/main" id="{F8F7C9B6-4FF1-FD41-A671-237CD95DD20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4" name="Platshållare för bild 16">
            <a:extLst>
              <a:ext uri="{FF2B5EF4-FFF2-40B4-BE49-F238E27FC236}">
                <a16:creationId xmlns:a16="http://schemas.microsoft.com/office/drawing/2014/main" id="{800A29CC-8606-2D4E-B0F8-5D54F215E21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5" name="Platshållare för bild 16">
            <a:extLst>
              <a:ext uri="{FF2B5EF4-FFF2-40B4-BE49-F238E27FC236}">
                <a16:creationId xmlns:a16="http://schemas.microsoft.com/office/drawing/2014/main" id="{09BD6279-EDBB-354C-859F-6B01299260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1" name="Platshållare för bild 16">
            <a:extLst>
              <a:ext uri="{FF2B5EF4-FFF2-40B4-BE49-F238E27FC236}">
                <a16:creationId xmlns:a16="http://schemas.microsoft.com/office/drawing/2014/main" id="{45B157AE-0160-B341-8FC9-B5E01E87D6D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2" name="Platshållare för bild 16">
            <a:extLst>
              <a:ext uri="{FF2B5EF4-FFF2-40B4-BE49-F238E27FC236}">
                <a16:creationId xmlns:a16="http://schemas.microsoft.com/office/drawing/2014/main" id="{CBB4928E-9CB0-B34B-A549-AAE78CBB85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3" name="Platshållare för bild 16">
            <a:extLst>
              <a:ext uri="{FF2B5EF4-FFF2-40B4-BE49-F238E27FC236}">
                <a16:creationId xmlns:a16="http://schemas.microsoft.com/office/drawing/2014/main" id="{872F6228-952C-B744-9013-C8681F9AEDB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4" name="Platshållare för bild 16">
            <a:extLst>
              <a:ext uri="{FF2B5EF4-FFF2-40B4-BE49-F238E27FC236}">
                <a16:creationId xmlns:a16="http://schemas.microsoft.com/office/drawing/2014/main" id="{3CBD17C3-3D9F-014E-82BC-BB6BC723693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55" name="Platshållare för bild 16">
            <a:extLst>
              <a:ext uri="{FF2B5EF4-FFF2-40B4-BE49-F238E27FC236}">
                <a16:creationId xmlns:a16="http://schemas.microsoft.com/office/drawing/2014/main" id="{9B21672A-993A-6D49-8F07-9C75A5C119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 b="0" i="0">
                <a:latin typeface="Lab Grotesque" pitchFamily="2" charset="0"/>
              </a:defRPr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 rot="10800000">
            <a:off x="0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>
            <a:extLst>
              <a:ext uri="{FF2B5EF4-FFF2-40B4-BE49-F238E27FC236}">
                <a16:creationId xmlns:a16="http://schemas.microsoft.com/office/drawing/2014/main" id="{5D7E1D7F-5B8F-454A-83BD-D4BE19FE9EB7}"/>
              </a:ext>
            </a:extLst>
          </p:cNvPr>
          <p:cNvCxnSpPr>
            <a:cxnSpLocks/>
          </p:cNvCxnSpPr>
          <p:nvPr userDrawn="1"/>
        </p:nvCxnSpPr>
        <p:spPr>
          <a:xfrm>
            <a:off x="333488" y="428431"/>
            <a:ext cx="636167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8B245FE-A202-AC44-8B0F-83E46D7F5D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 marL="365760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D6DC127B-0696-5E4B-8869-F7F2FC0C70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3" name="Platshållare för text 18">
            <a:extLst>
              <a:ext uri="{FF2B5EF4-FFF2-40B4-BE49-F238E27FC236}">
                <a16:creationId xmlns:a16="http://schemas.microsoft.com/office/drawing/2014/main" id="{7B931328-AE8E-0841-BEB6-855317D39E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defRPr sz="160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4" name="Platshållare för text 22">
            <a:extLst>
              <a:ext uri="{FF2B5EF4-FFF2-40B4-BE49-F238E27FC236}">
                <a16:creationId xmlns:a16="http://schemas.microsoft.com/office/drawing/2014/main" id="{F383040D-3E30-B24C-B435-B1D4D9C376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6D594FA-9A3A-0547-8591-A2E696050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E23F5BBB-C9C0-CC47-AC05-378CCA138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7181" y="5433231"/>
            <a:ext cx="1997637" cy="948519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186630-E3AC-D24E-BCA1-8E95E621E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783" y="5433231"/>
            <a:ext cx="2002431" cy="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0BFAA5-D199-F247-86C7-AB944FAF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C2A713-97B3-684F-B185-63347A5E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10F480D-16FF-9145-B88C-FC1A5656D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18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D2A12B-9786-7C4E-8002-25B6656DE9B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3787B19-C6DC-BE4E-A598-D9CBC0607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3202537-DC3C-E749-94A4-EE7EF7DC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4" r:id="rId19"/>
    <p:sldLayoutId id="2147483720" r:id="rId20"/>
    <p:sldLayoutId id="2147483725" r:id="rId21"/>
    <p:sldLayoutId id="2147483721" r:id="rId22"/>
    <p:sldLayoutId id="2147483722" r:id="rId23"/>
    <p:sldLayoutId id="2147483728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6" r:id="rId8"/>
    <p:sldLayoutId id="214748372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1DA1CD7-E7A5-7544-BEAF-EEBB2B739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11FB0B32-A9A6-F846-AF7A-CE7BBB9A1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3023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4806378-8FE3-0545-8BAC-F5AF944FA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59F4C7A-E8E6-C144-9962-596787C1E5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44E55D-B2CA-A34B-8CB7-F625AFAF6B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FF1A635-3FD9-4944-8E97-C74CFD7A9D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2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CCF33E-2C4B-9448-9BEE-750C061B44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7AE9F9AD-B20A-E44E-A9CE-BCDA04366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A8B414C-B89F-7C41-8DA9-E04CAE7B1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CAF94E-9920-3448-B73A-DAAAC50CD02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91" y="104033"/>
            <a:ext cx="1441406" cy="1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8" r:id="rId3"/>
    <p:sldLayoutId id="2147483712" r:id="rId4"/>
    <p:sldLayoutId id="2147483713" r:id="rId5"/>
    <p:sldLayoutId id="2147483719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0093C76-5B45-47AC-ACD6-1353DDF6FC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3CEFF0-9FE1-A546-97A2-AA4EE22CD004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0DAE940-8EFB-4343-81E5-37FA697A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1A8ABA-EBD4-4D62-A0DF-3B781EF11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4000" dirty="0"/>
              <a:t>Tillväxt/Hinder</a:t>
            </a:r>
          </a:p>
          <a:p>
            <a:r>
              <a:rPr lang="sv-SE" sz="1400" dirty="0"/>
              <a:t>Extrainsatta frågor, Företagarpanelen september 2021</a:t>
            </a:r>
          </a:p>
          <a:p>
            <a:endParaRPr lang="sv-SE" sz="1400" dirty="0"/>
          </a:p>
          <a:p>
            <a:r>
              <a:rPr lang="sv-SE" sz="1400" dirty="0"/>
              <a:t>Jönköpings län</a:t>
            </a:r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425717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0C0E9CA-124E-4FC2-A9BE-ABC26CCC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A0A92A9-94D7-4579-B272-FB94F935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CDE3A62-98F9-4A06-B473-1728E65C8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Företagets ambitioner att växa vad gäller antal anställda under kommande två år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DB5DE853-17DB-48C7-8DFC-776A12389FBE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337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E88D269-102E-4C75-8C76-E11DE57E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FB1C501-9753-46B9-8BDE-27C3D0D0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BFB17EFF-5E6B-46C0-84AC-848F6C6B0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Vilka hinder upplever företagen för företagets sysselsättningstillväxt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4733392D-E8C2-42C6-AB64-B0561AD47158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044572209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3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6707CD4-DBDA-447F-AABD-3675D79E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FA99D80-15C3-4D9D-B385-339B610B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727211B-F5DD-45DB-861E-9D329C23E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Vilka anser du vara de tre främsta hindren för ditt företags generella tillväxt?</a:t>
            </a:r>
            <a:r>
              <a:rPr lang="sv-SE" sz="2800" dirty="0"/>
              <a:t> 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270EB9D1-8F70-4221-AA35-478E88D83D14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1449138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66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11E5BCC-12E8-4EEA-A019-EBFCFB1C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04A450D-2EF4-4BBB-B832-2B199DA6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AC02A37-77F1-442F-9E38-C2CDF520D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Vilka av nedanstående svårigheter upplever ditt företag avseende era investeringar?</a:t>
            </a:r>
            <a:r>
              <a:rPr lang="sv-SE" sz="2800" dirty="0"/>
              <a:t> 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C0DCBB9C-6B14-4958-825E-DEBB8CDF153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02068746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9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056CA94-4E3C-4D44-8E3A-982B11CF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3E32-0C08-E94E-9D45-85C7A4E9171F}" type="datetime1">
              <a:rPr lang="sv-SE" smtClean="0"/>
              <a:pPr/>
              <a:t>2021-10-13</a:t>
            </a:fld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9298CCF-93AD-4F72-B67B-0C6FC5A6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70BAAEA-1114-4C29-8265-3F1F3DA03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Vilka åtgärder skulle underlätta för ditt företag att genomföra investeringar?</a:t>
            </a:r>
          </a:p>
        </p:txBody>
      </p:sp>
      <p:graphicFrame>
        <p:nvGraphicFramePr>
          <p:cNvPr id="7" name="Platshållare för diagram 6">
            <a:extLst>
              <a:ext uri="{FF2B5EF4-FFF2-40B4-BE49-F238E27FC236}">
                <a16:creationId xmlns:a16="http://schemas.microsoft.com/office/drawing/2014/main" id="{E9A54D9E-CC94-4017-8951-4A605C51420F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59400698"/>
              </p:ext>
            </p:extLst>
          </p:nvPr>
        </p:nvGraphicFramePr>
        <p:xfrm>
          <a:off x="354013" y="1695450"/>
          <a:ext cx="11436350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485441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C9CB4830-37BA-49D8-91BF-3C064F46905E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DA95882-ACD9-4C5B-A95F-3EA624035C91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AE555600-38A2-4CF6-9A28-74A0BA8AB010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7A6B9691-0A57-4AE6-8200-85AB94D53DF6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87B7ADDC-7AE7-469B-A880-076CE022554E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94A34047-7987-416D-9643-CA998C318B60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2CDECCAA-3AD6-4667-A720-ED2B7DBB1DFC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1491828F-7CC2-427B-B715-BC76A4804432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183963-DCA9-44B0-880E-1AD001505704}" vid="{D08C68A3-3EE0-428A-A0B2-0004087CC4D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EF7AE1C06B34586F0CCFDCD6C5C3A" ma:contentTypeVersion="13" ma:contentTypeDescription="Create a new document." ma:contentTypeScope="" ma:versionID="edf85258066b57c1e52369318f50aa8e">
  <xsd:schema xmlns:xsd="http://www.w3.org/2001/XMLSchema" xmlns:xs="http://www.w3.org/2001/XMLSchema" xmlns:p="http://schemas.microsoft.com/office/2006/metadata/properties" xmlns:ns2="87655550-aef3-461c-9b17-453ce0c98616" xmlns:ns3="5ef9de22-9dfe-4fb4-84a1-fa6c42e916ff" targetNamespace="http://schemas.microsoft.com/office/2006/metadata/properties" ma:root="true" ma:fieldsID="d72e02c500efe63882c783dcd0f4b873" ns2:_="" ns3:_="">
    <xsd:import namespace="87655550-aef3-461c-9b17-453ce0c98616"/>
    <xsd:import namespace="5ef9de22-9dfe-4fb4-84a1-fa6c42e91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5550-aef3-461c-9b17-453ce0c98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f9de22-9dfe-4fb4-84a1-fa6c42e91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0D4B72-5F84-4DB5-AD2F-9A29F268FC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B1EE79-E2B6-4965-AC0A-A09B0ECCA8AF}"/>
</file>

<file path=customXml/itemProps3.xml><?xml version="1.0" encoding="utf-8"?>
<ds:datastoreItem xmlns:ds="http://schemas.openxmlformats.org/officeDocument/2006/customXml" ds:itemID="{0B3548EC-6030-4E80-B715-375C2839CD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SN-powerpoint-mall-SV</Template>
  <TotalTime>145</TotalTime>
  <Words>78</Words>
  <Application>Microsoft Office PowerPoint</Application>
  <PresentationFormat>Bredbild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Bildrubriker</vt:lpstr>
      </vt:variant>
      <vt:variant>
        <vt:i4>6</vt:i4>
      </vt:variant>
    </vt:vector>
  </HeadingPairs>
  <TitlesOfParts>
    <vt:vector size="15" baseType="lpstr"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Företagets ambitioner att växa vad gäller antal anställda under kommande två år</vt:lpstr>
      <vt:lpstr>Vilka hinder upplever företagen för företagets sysselsättningstillväxt</vt:lpstr>
      <vt:lpstr>Vilka anser du vara de tre främsta hindren för ditt företags generella tillväxt? </vt:lpstr>
      <vt:lpstr>Vilka av nedanstående svårigheter upplever ditt företag avseende era investeringar? </vt:lpstr>
      <vt:lpstr>Vilka åtgärder skulle underlätta för ditt företag att genomföra investeringar?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Berg</dc:creator>
  <cp:lastModifiedBy>Niclas Berg</cp:lastModifiedBy>
  <cp:revision>14</cp:revision>
  <dcterms:created xsi:type="dcterms:W3CDTF">2021-08-30T12:10:31Z</dcterms:created>
  <dcterms:modified xsi:type="dcterms:W3CDTF">2021-10-13T11:39:51Z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0x010100BA4EF7AE1C06B34586F0CCFDCD6C5C3A</vt:lpwstr>
  </property>
</Properties>
</file>