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6" r:id="rId2"/>
    <p:sldMasterId id="2147483676" r:id="rId3"/>
    <p:sldMasterId id="2147483675" r:id="rId4"/>
    <p:sldMasterId id="2147483686" r:id="rId5"/>
    <p:sldMasterId id="2147483702" r:id="rId6"/>
    <p:sldMasterId id="2147483696" r:id="rId7"/>
    <p:sldMasterId id="2147483690" r:id="rId8"/>
    <p:sldMasterId id="2147483709" r:id="rId9"/>
  </p:sldMasterIdLst>
  <p:notesMasterIdLst>
    <p:notesMasterId r:id="rId50"/>
  </p:notesMasterIdLst>
  <p:handoutMasterIdLst>
    <p:handoutMasterId r:id="rId51"/>
  </p:handoutMasterIdLst>
  <p:sldIdLst>
    <p:sldId id="259" r:id="rId10"/>
    <p:sldId id="260" r:id="rId11"/>
    <p:sldId id="263" r:id="rId12"/>
    <p:sldId id="264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ab Grotesque" panose="020B0604020202020204" charset="0"/>
      <p:regular r:id="rId56"/>
    </p:embeddedFont>
    <p:embeddedFont>
      <p:font typeface="Lab Grotesque Black" panose="020B0604020202020204" charset="0"/>
      <p:bold r:id="rId5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9FDF1-5BEE-4DCB-98B5-504405EB93A2}" v="63" dt="2021-09-13T08:02:13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66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5.fntdata"/><Relationship Id="rId64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3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6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65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Berg" userId="6558ab0f-e187-431d-8a94-89ffe8eba71a" providerId="ADAL" clId="{39B9FDF1-5BEE-4DCB-98B5-504405EB93A2}"/>
    <pc:docChg chg="custSel modSld">
      <pc:chgData name="Niclas Berg" userId="6558ab0f-e187-431d-8a94-89ffe8eba71a" providerId="ADAL" clId="{39B9FDF1-5BEE-4DCB-98B5-504405EB93A2}" dt="2021-09-13T08:02:13.426" v="144"/>
      <pc:docMkLst>
        <pc:docMk/>
      </pc:docMkLst>
      <pc:sldChg chg="modSp mod">
        <pc:chgData name="Niclas Berg" userId="6558ab0f-e187-431d-8a94-89ffe8eba71a" providerId="ADAL" clId="{39B9FDF1-5BEE-4DCB-98B5-504405EB93A2}" dt="2021-09-08T09:01:24.943" v="1" actId="20577"/>
        <pc:sldMkLst>
          <pc:docMk/>
          <pc:sldMk cId="116876768" sldId="259"/>
        </pc:sldMkLst>
        <pc:spChg chg="mod">
          <ac:chgData name="Niclas Berg" userId="6558ab0f-e187-431d-8a94-89ffe8eba71a" providerId="ADAL" clId="{39B9FDF1-5BEE-4DCB-98B5-504405EB93A2}" dt="2021-09-08T09:01:24.943" v="1" actId="20577"/>
          <ac:spMkLst>
            <pc:docMk/>
            <pc:sldMk cId="116876768" sldId="259"/>
            <ac:spMk id="4" creationId="{1BA8D4BC-BCE8-4E32-A38D-95E6F5712565}"/>
          </ac:spMkLst>
        </pc:spChg>
      </pc:sldChg>
      <pc:sldChg chg="modSp mod">
        <pc:chgData name="Niclas Berg" userId="6558ab0f-e187-431d-8a94-89ffe8eba71a" providerId="ADAL" clId="{39B9FDF1-5BEE-4DCB-98B5-504405EB93A2}" dt="2021-09-13T07:53:45.023" v="67" actId="20577"/>
        <pc:sldMkLst>
          <pc:docMk/>
          <pc:sldMk cId="804023750" sldId="260"/>
        </pc:sldMkLst>
        <pc:spChg chg="mod">
          <ac:chgData name="Niclas Berg" userId="6558ab0f-e187-431d-8a94-89ffe8eba71a" providerId="ADAL" clId="{39B9FDF1-5BEE-4DCB-98B5-504405EB93A2}" dt="2021-09-08T09:01:33.691" v="3" actId="20577"/>
          <ac:spMkLst>
            <pc:docMk/>
            <pc:sldMk cId="804023750" sldId="260"/>
            <ac:spMk id="4" creationId="{372C51FA-F65C-4917-9CBA-EB87C44C8CDB}"/>
          </ac:spMkLst>
        </pc:spChg>
        <pc:spChg chg="mod">
          <ac:chgData name="Niclas Berg" userId="6558ab0f-e187-431d-8a94-89ffe8eba71a" providerId="ADAL" clId="{39B9FDF1-5BEE-4DCB-98B5-504405EB93A2}" dt="2021-09-13T07:53:45.023" v="67" actId="20577"/>
          <ac:spMkLst>
            <pc:docMk/>
            <pc:sldMk cId="804023750" sldId="260"/>
            <ac:spMk id="5" creationId="{A61A4A56-633D-4BFF-8EE0-97A061494457}"/>
          </ac:spMkLst>
        </pc:spChg>
        <pc:spChg chg="mod">
          <ac:chgData name="Niclas Berg" userId="6558ab0f-e187-431d-8a94-89ffe8eba71a" providerId="ADAL" clId="{39B9FDF1-5BEE-4DCB-98B5-504405EB93A2}" dt="2021-09-08T09:01:45.942" v="30" actId="20577"/>
          <ac:spMkLst>
            <pc:docMk/>
            <pc:sldMk cId="804023750" sldId="260"/>
            <ac:spMk id="9" creationId="{BC1CAF0E-4B50-47F7-A249-26E9A6D8E860}"/>
          </ac:spMkLst>
        </pc:spChg>
      </pc:sldChg>
      <pc:sldChg chg="addSp delSp modSp mod">
        <pc:chgData name="Niclas Berg" userId="6558ab0f-e187-431d-8a94-89ffe8eba71a" providerId="ADAL" clId="{39B9FDF1-5BEE-4DCB-98B5-504405EB93A2}" dt="2021-09-13T07:54:21.468" v="73"/>
        <pc:sldMkLst>
          <pc:docMk/>
          <pc:sldMk cId="1521693591" sldId="262"/>
        </pc:sldMkLst>
        <pc:spChg chg="add del mod">
          <ac:chgData name="Niclas Berg" userId="6558ab0f-e187-431d-8a94-89ffe8eba71a" providerId="ADAL" clId="{39B9FDF1-5BEE-4DCB-98B5-504405EB93A2}" dt="2021-09-13T07:54:21.468" v="73"/>
          <ac:spMkLst>
            <pc:docMk/>
            <pc:sldMk cId="1521693591" sldId="262"/>
            <ac:spMk id="7" creationId="{0F369ED2-5E0B-429A-823E-988F02DED8A1}"/>
          </ac:spMkLst>
        </pc:spChg>
        <pc:graphicFrameChg chg="add del mod">
          <ac:chgData name="Niclas Berg" userId="6558ab0f-e187-431d-8a94-89ffe8eba71a" providerId="ADAL" clId="{39B9FDF1-5BEE-4DCB-98B5-504405EB93A2}" dt="2021-09-13T07:54:21.468" v="73"/>
          <ac:graphicFrameMkLst>
            <pc:docMk/>
            <pc:sldMk cId="1521693591" sldId="262"/>
            <ac:graphicFrameMk id="6" creationId="{648B9E65-34C6-4E8E-922F-866AFAB1609A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3:57.002" v="69"/>
        <pc:sldMkLst>
          <pc:docMk/>
          <pc:sldMk cId="2382523150" sldId="263"/>
        </pc:sldMkLst>
        <pc:spChg chg="add del mod">
          <ac:chgData name="Niclas Berg" userId="6558ab0f-e187-431d-8a94-89ffe8eba71a" providerId="ADAL" clId="{39B9FDF1-5BEE-4DCB-98B5-504405EB93A2}" dt="2021-09-13T07:53:57.002" v="69"/>
          <ac:spMkLst>
            <pc:docMk/>
            <pc:sldMk cId="2382523150" sldId="263"/>
            <ac:spMk id="6" creationId="{9F80AEFE-3F8B-4549-AADC-F0363C5566BD}"/>
          </ac:spMkLst>
        </pc:spChg>
        <pc:graphicFrameChg chg="add del mod">
          <ac:chgData name="Niclas Berg" userId="6558ab0f-e187-431d-8a94-89ffe8eba71a" providerId="ADAL" clId="{39B9FDF1-5BEE-4DCB-98B5-504405EB93A2}" dt="2021-09-13T07:53:57.002" v="69"/>
          <ac:graphicFrameMkLst>
            <pc:docMk/>
            <pc:sldMk cId="2382523150" sldId="263"/>
            <ac:graphicFrameMk id="7" creationId="{A08CC019-C557-43A8-9C9C-52D283914463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4:06.068" v="71"/>
        <pc:sldMkLst>
          <pc:docMk/>
          <pc:sldMk cId="2594427592" sldId="264"/>
        </pc:sldMkLst>
        <pc:spChg chg="add del mod">
          <ac:chgData name="Niclas Berg" userId="6558ab0f-e187-431d-8a94-89ffe8eba71a" providerId="ADAL" clId="{39B9FDF1-5BEE-4DCB-98B5-504405EB93A2}" dt="2021-09-13T07:54:06.068" v="71"/>
          <ac:spMkLst>
            <pc:docMk/>
            <pc:sldMk cId="2594427592" sldId="264"/>
            <ac:spMk id="6" creationId="{EBDE0D99-FD50-4036-9A04-D15F907D89E3}"/>
          </ac:spMkLst>
        </pc:spChg>
        <pc:graphicFrameChg chg="add del mod">
          <ac:chgData name="Niclas Berg" userId="6558ab0f-e187-431d-8a94-89ffe8eba71a" providerId="ADAL" clId="{39B9FDF1-5BEE-4DCB-98B5-504405EB93A2}" dt="2021-09-13T07:54:06.068" v="71"/>
          <ac:graphicFrameMkLst>
            <pc:docMk/>
            <pc:sldMk cId="2594427592" sldId="264"/>
            <ac:graphicFrameMk id="8" creationId="{2DDB52D5-6AA1-4327-B57A-86F2580B5EDB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4:32.595" v="75"/>
        <pc:sldMkLst>
          <pc:docMk/>
          <pc:sldMk cId="3655153747" sldId="265"/>
        </pc:sldMkLst>
        <pc:spChg chg="add del mod">
          <ac:chgData name="Niclas Berg" userId="6558ab0f-e187-431d-8a94-89ffe8eba71a" providerId="ADAL" clId="{39B9FDF1-5BEE-4DCB-98B5-504405EB93A2}" dt="2021-09-13T07:54:32.595" v="75"/>
          <ac:spMkLst>
            <pc:docMk/>
            <pc:sldMk cId="3655153747" sldId="265"/>
            <ac:spMk id="8" creationId="{C0B94D4F-A774-49F3-931E-AFA948543D30}"/>
          </ac:spMkLst>
        </pc:spChg>
        <pc:graphicFrameChg chg="add del mod">
          <ac:chgData name="Niclas Berg" userId="6558ab0f-e187-431d-8a94-89ffe8eba71a" providerId="ADAL" clId="{39B9FDF1-5BEE-4DCB-98B5-504405EB93A2}" dt="2021-09-13T07:54:32.595" v="75"/>
          <ac:graphicFrameMkLst>
            <pc:docMk/>
            <pc:sldMk cId="3655153747" sldId="265"/>
            <ac:graphicFrameMk id="7" creationId="{9A6FF135-9609-4B77-A677-6AAAD01F4E5B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4:48.014" v="77"/>
        <pc:sldMkLst>
          <pc:docMk/>
          <pc:sldMk cId="1615807944" sldId="266"/>
        </pc:sldMkLst>
        <pc:spChg chg="add del mod">
          <ac:chgData name="Niclas Berg" userId="6558ab0f-e187-431d-8a94-89ffe8eba71a" providerId="ADAL" clId="{39B9FDF1-5BEE-4DCB-98B5-504405EB93A2}" dt="2021-09-13T07:54:48.014" v="77"/>
          <ac:spMkLst>
            <pc:docMk/>
            <pc:sldMk cId="1615807944" sldId="266"/>
            <ac:spMk id="8" creationId="{8979DD1C-B308-4415-94FC-27B06292285E}"/>
          </ac:spMkLst>
        </pc:spChg>
        <pc:graphicFrameChg chg="add del mod">
          <ac:chgData name="Niclas Berg" userId="6558ab0f-e187-431d-8a94-89ffe8eba71a" providerId="ADAL" clId="{39B9FDF1-5BEE-4DCB-98B5-504405EB93A2}" dt="2021-09-13T07:54:48.014" v="77"/>
          <ac:graphicFrameMkLst>
            <pc:docMk/>
            <pc:sldMk cId="1615807944" sldId="266"/>
            <ac:graphicFrameMk id="7" creationId="{A5645132-CA11-4922-832C-4BDF4EE8ECD6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5:15.180" v="81" actId="207"/>
        <pc:sldMkLst>
          <pc:docMk/>
          <pc:sldMk cId="2366919710" sldId="267"/>
        </pc:sldMkLst>
        <pc:spChg chg="add del mod">
          <ac:chgData name="Niclas Berg" userId="6558ab0f-e187-431d-8a94-89ffe8eba71a" providerId="ADAL" clId="{39B9FDF1-5BEE-4DCB-98B5-504405EB93A2}" dt="2021-09-13T07:55:01.716" v="79"/>
          <ac:spMkLst>
            <pc:docMk/>
            <pc:sldMk cId="2366919710" sldId="267"/>
            <ac:spMk id="8" creationId="{27BBED7E-56B6-4735-81D4-7957427BE817}"/>
          </ac:spMkLst>
        </pc:spChg>
        <pc:graphicFrameChg chg="add del mod">
          <ac:chgData name="Niclas Berg" userId="6558ab0f-e187-431d-8a94-89ffe8eba71a" providerId="ADAL" clId="{39B9FDF1-5BEE-4DCB-98B5-504405EB93A2}" dt="2021-09-13T07:55:15.180" v="81" actId="207"/>
          <ac:graphicFrameMkLst>
            <pc:docMk/>
            <pc:sldMk cId="2366919710" sldId="267"/>
            <ac:graphicFrameMk id="7" creationId="{BBEA4A39-25C3-4616-B95E-195163108E43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5:25.183" v="83"/>
        <pc:sldMkLst>
          <pc:docMk/>
          <pc:sldMk cId="3437263489" sldId="268"/>
        </pc:sldMkLst>
        <pc:spChg chg="add del mod">
          <ac:chgData name="Niclas Berg" userId="6558ab0f-e187-431d-8a94-89ffe8eba71a" providerId="ADAL" clId="{39B9FDF1-5BEE-4DCB-98B5-504405EB93A2}" dt="2021-09-13T07:55:25.183" v="83"/>
          <ac:spMkLst>
            <pc:docMk/>
            <pc:sldMk cId="3437263489" sldId="268"/>
            <ac:spMk id="8" creationId="{2EBBE84C-D102-40D0-91B3-243A24B2D645}"/>
          </ac:spMkLst>
        </pc:spChg>
        <pc:graphicFrameChg chg="add del mod">
          <ac:chgData name="Niclas Berg" userId="6558ab0f-e187-431d-8a94-89ffe8eba71a" providerId="ADAL" clId="{39B9FDF1-5BEE-4DCB-98B5-504405EB93A2}" dt="2021-09-13T07:55:25.183" v="83"/>
          <ac:graphicFrameMkLst>
            <pc:docMk/>
            <pc:sldMk cId="3437263489" sldId="268"/>
            <ac:graphicFrameMk id="7" creationId="{BDB8351B-7FE7-4458-955F-2C52BAB583D1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5:39.029" v="85"/>
        <pc:sldMkLst>
          <pc:docMk/>
          <pc:sldMk cId="1990923628" sldId="270"/>
        </pc:sldMkLst>
        <pc:spChg chg="add del mod">
          <ac:chgData name="Niclas Berg" userId="6558ab0f-e187-431d-8a94-89ffe8eba71a" providerId="ADAL" clId="{39B9FDF1-5BEE-4DCB-98B5-504405EB93A2}" dt="2021-09-13T07:55:39.029" v="85"/>
          <ac:spMkLst>
            <pc:docMk/>
            <pc:sldMk cId="1990923628" sldId="270"/>
            <ac:spMk id="7" creationId="{8EB51F9F-F532-45C4-86E8-2D85006BC487}"/>
          </ac:spMkLst>
        </pc:spChg>
        <pc:graphicFrameChg chg="add del mod">
          <ac:chgData name="Niclas Berg" userId="6558ab0f-e187-431d-8a94-89ffe8eba71a" providerId="ADAL" clId="{39B9FDF1-5BEE-4DCB-98B5-504405EB93A2}" dt="2021-09-13T07:55:39.029" v="85"/>
          <ac:graphicFrameMkLst>
            <pc:docMk/>
            <pc:sldMk cId="1990923628" sldId="270"/>
            <ac:graphicFrameMk id="6" creationId="{2F407EBC-F792-4246-9C8E-B635BE53132D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5:50.081" v="87"/>
        <pc:sldMkLst>
          <pc:docMk/>
          <pc:sldMk cId="2989357626" sldId="271"/>
        </pc:sldMkLst>
        <pc:spChg chg="add del mod">
          <ac:chgData name="Niclas Berg" userId="6558ab0f-e187-431d-8a94-89ffe8eba71a" providerId="ADAL" clId="{39B9FDF1-5BEE-4DCB-98B5-504405EB93A2}" dt="2021-09-13T07:55:50.081" v="87"/>
          <ac:spMkLst>
            <pc:docMk/>
            <pc:sldMk cId="2989357626" sldId="271"/>
            <ac:spMk id="8" creationId="{A8A9A484-C2D7-4C3F-BF30-8A007A6D2A92}"/>
          </ac:spMkLst>
        </pc:spChg>
        <pc:graphicFrameChg chg="add del mod">
          <ac:chgData name="Niclas Berg" userId="6558ab0f-e187-431d-8a94-89ffe8eba71a" providerId="ADAL" clId="{39B9FDF1-5BEE-4DCB-98B5-504405EB93A2}" dt="2021-09-13T07:55:50.081" v="87"/>
          <ac:graphicFrameMkLst>
            <pc:docMk/>
            <pc:sldMk cId="2989357626" sldId="271"/>
            <ac:graphicFrameMk id="7" creationId="{0540ED65-9077-415F-8F27-D327F575E197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6:04.961" v="89"/>
        <pc:sldMkLst>
          <pc:docMk/>
          <pc:sldMk cId="201525285" sldId="272"/>
        </pc:sldMkLst>
        <pc:spChg chg="add del mod">
          <ac:chgData name="Niclas Berg" userId="6558ab0f-e187-431d-8a94-89ffe8eba71a" providerId="ADAL" clId="{39B9FDF1-5BEE-4DCB-98B5-504405EB93A2}" dt="2021-09-13T07:56:04.961" v="89"/>
          <ac:spMkLst>
            <pc:docMk/>
            <pc:sldMk cId="201525285" sldId="272"/>
            <ac:spMk id="8" creationId="{325681A8-6721-47A1-BEA1-3C9DF9B5BC68}"/>
          </ac:spMkLst>
        </pc:spChg>
        <pc:graphicFrameChg chg="add del mod">
          <ac:chgData name="Niclas Berg" userId="6558ab0f-e187-431d-8a94-89ffe8eba71a" providerId="ADAL" clId="{39B9FDF1-5BEE-4DCB-98B5-504405EB93A2}" dt="2021-09-13T07:56:04.961" v="89"/>
          <ac:graphicFrameMkLst>
            <pc:docMk/>
            <pc:sldMk cId="201525285" sldId="272"/>
            <ac:graphicFrameMk id="7" creationId="{43A35A7B-CE43-4888-8BD0-7D6F719A8AB7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6:29.653" v="93" actId="207"/>
        <pc:sldMkLst>
          <pc:docMk/>
          <pc:sldMk cId="1772374038" sldId="273"/>
        </pc:sldMkLst>
        <pc:spChg chg="add del mod">
          <ac:chgData name="Niclas Berg" userId="6558ab0f-e187-431d-8a94-89ffe8eba71a" providerId="ADAL" clId="{39B9FDF1-5BEE-4DCB-98B5-504405EB93A2}" dt="2021-09-13T07:56:18.388" v="91"/>
          <ac:spMkLst>
            <pc:docMk/>
            <pc:sldMk cId="1772374038" sldId="273"/>
            <ac:spMk id="8" creationId="{1E59DC47-4D52-4FA5-B59C-EDDAAE796E4F}"/>
          </ac:spMkLst>
        </pc:spChg>
        <pc:graphicFrameChg chg="add del mod">
          <ac:chgData name="Niclas Berg" userId="6558ab0f-e187-431d-8a94-89ffe8eba71a" providerId="ADAL" clId="{39B9FDF1-5BEE-4DCB-98B5-504405EB93A2}" dt="2021-09-13T07:56:29.653" v="93" actId="207"/>
          <ac:graphicFrameMkLst>
            <pc:docMk/>
            <pc:sldMk cId="1772374038" sldId="273"/>
            <ac:graphicFrameMk id="7" creationId="{6A8D8ABE-C874-4C42-82BF-B7DB59C08987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6:39.756" v="95"/>
        <pc:sldMkLst>
          <pc:docMk/>
          <pc:sldMk cId="302309020" sldId="274"/>
        </pc:sldMkLst>
        <pc:spChg chg="add del mod">
          <ac:chgData name="Niclas Berg" userId="6558ab0f-e187-431d-8a94-89ffe8eba71a" providerId="ADAL" clId="{39B9FDF1-5BEE-4DCB-98B5-504405EB93A2}" dt="2021-09-13T07:56:39.756" v="95"/>
          <ac:spMkLst>
            <pc:docMk/>
            <pc:sldMk cId="302309020" sldId="274"/>
            <ac:spMk id="8" creationId="{10B21A14-98F4-4F6E-A5CE-D64C05A69865}"/>
          </ac:spMkLst>
        </pc:spChg>
        <pc:graphicFrameChg chg="add del mod">
          <ac:chgData name="Niclas Berg" userId="6558ab0f-e187-431d-8a94-89ffe8eba71a" providerId="ADAL" clId="{39B9FDF1-5BEE-4DCB-98B5-504405EB93A2}" dt="2021-09-13T07:56:39.756" v="95"/>
          <ac:graphicFrameMkLst>
            <pc:docMk/>
            <pc:sldMk cId="302309020" sldId="274"/>
            <ac:graphicFrameMk id="7" creationId="{C8CC4276-4FB0-4FD9-B5B6-C2E196556A83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6:58.784" v="97"/>
        <pc:sldMkLst>
          <pc:docMk/>
          <pc:sldMk cId="735061240" sldId="276"/>
        </pc:sldMkLst>
        <pc:spChg chg="add del mod">
          <ac:chgData name="Niclas Berg" userId="6558ab0f-e187-431d-8a94-89ffe8eba71a" providerId="ADAL" clId="{39B9FDF1-5BEE-4DCB-98B5-504405EB93A2}" dt="2021-09-13T07:56:58.784" v="97"/>
          <ac:spMkLst>
            <pc:docMk/>
            <pc:sldMk cId="735061240" sldId="276"/>
            <ac:spMk id="7" creationId="{BEC5A8C3-BA8A-4A00-A823-573DB3EECFD1}"/>
          </ac:spMkLst>
        </pc:spChg>
        <pc:graphicFrameChg chg="add del mod">
          <ac:chgData name="Niclas Berg" userId="6558ab0f-e187-431d-8a94-89ffe8eba71a" providerId="ADAL" clId="{39B9FDF1-5BEE-4DCB-98B5-504405EB93A2}" dt="2021-09-13T07:56:58.784" v="97"/>
          <ac:graphicFrameMkLst>
            <pc:docMk/>
            <pc:sldMk cId="735061240" sldId="276"/>
            <ac:graphicFrameMk id="6" creationId="{9A168ED4-E69D-4C4B-B6D1-8D78DB3BB5B7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7:08.130" v="99"/>
        <pc:sldMkLst>
          <pc:docMk/>
          <pc:sldMk cId="2820387791" sldId="277"/>
        </pc:sldMkLst>
        <pc:spChg chg="add del mod">
          <ac:chgData name="Niclas Berg" userId="6558ab0f-e187-431d-8a94-89ffe8eba71a" providerId="ADAL" clId="{39B9FDF1-5BEE-4DCB-98B5-504405EB93A2}" dt="2021-09-13T07:57:08.130" v="99"/>
          <ac:spMkLst>
            <pc:docMk/>
            <pc:sldMk cId="2820387791" sldId="277"/>
            <ac:spMk id="8" creationId="{4CE110B4-72C9-4BB8-A473-59B6F7BE06A2}"/>
          </ac:spMkLst>
        </pc:spChg>
        <pc:graphicFrameChg chg="add del mod">
          <ac:chgData name="Niclas Berg" userId="6558ab0f-e187-431d-8a94-89ffe8eba71a" providerId="ADAL" clId="{39B9FDF1-5BEE-4DCB-98B5-504405EB93A2}" dt="2021-09-13T07:57:08.130" v="99"/>
          <ac:graphicFrameMkLst>
            <pc:docMk/>
            <pc:sldMk cId="2820387791" sldId="277"/>
            <ac:graphicFrameMk id="7" creationId="{AAD7C0A0-AA1B-46C6-9622-F1B376D248FB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7:21.347" v="101"/>
        <pc:sldMkLst>
          <pc:docMk/>
          <pc:sldMk cId="3520952049" sldId="278"/>
        </pc:sldMkLst>
        <pc:spChg chg="add del mod">
          <ac:chgData name="Niclas Berg" userId="6558ab0f-e187-431d-8a94-89ffe8eba71a" providerId="ADAL" clId="{39B9FDF1-5BEE-4DCB-98B5-504405EB93A2}" dt="2021-09-13T07:57:21.347" v="101"/>
          <ac:spMkLst>
            <pc:docMk/>
            <pc:sldMk cId="3520952049" sldId="278"/>
            <ac:spMk id="8" creationId="{9C4C01A8-02EB-4AE6-AE21-EAF47F8216C8}"/>
          </ac:spMkLst>
        </pc:spChg>
        <pc:graphicFrameChg chg="add del mod">
          <ac:chgData name="Niclas Berg" userId="6558ab0f-e187-431d-8a94-89ffe8eba71a" providerId="ADAL" clId="{39B9FDF1-5BEE-4DCB-98B5-504405EB93A2}" dt="2021-09-13T07:57:21.347" v="101"/>
          <ac:graphicFrameMkLst>
            <pc:docMk/>
            <pc:sldMk cId="3520952049" sldId="278"/>
            <ac:graphicFrameMk id="7" creationId="{6D6962A5-E3B2-4F2B-B9AE-370BBAB910D1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7:59.847" v="106" actId="27918"/>
        <pc:sldMkLst>
          <pc:docMk/>
          <pc:sldMk cId="889909325" sldId="279"/>
        </pc:sldMkLst>
        <pc:spChg chg="add del mod">
          <ac:chgData name="Niclas Berg" userId="6558ab0f-e187-431d-8a94-89ffe8eba71a" providerId="ADAL" clId="{39B9FDF1-5BEE-4DCB-98B5-504405EB93A2}" dt="2021-09-13T07:57:33.363" v="103"/>
          <ac:spMkLst>
            <pc:docMk/>
            <pc:sldMk cId="889909325" sldId="279"/>
            <ac:spMk id="8" creationId="{A97DFE29-8BEA-4313-A312-3196A404BA50}"/>
          </ac:spMkLst>
        </pc:spChg>
        <pc:graphicFrameChg chg="add del mod">
          <ac:chgData name="Niclas Berg" userId="6558ab0f-e187-431d-8a94-89ffe8eba71a" providerId="ADAL" clId="{39B9FDF1-5BEE-4DCB-98B5-504405EB93A2}" dt="2021-09-13T07:57:49.390" v="105" actId="207"/>
          <ac:graphicFrameMkLst>
            <pc:docMk/>
            <pc:sldMk cId="889909325" sldId="279"/>
            <ac:graphicFrameMk id="7" creationId="{14A18AAC-A947-4F71-987B-BEF04F60A0F3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8:13.397" v="108"/>
        <pc:sldMkLst>
          <pc:docMk/>
          <pc:sldMk cId="3198327589" sldId="280"/>
        </pc:sldMkLst>
        <pc:spChg chg="add del mod">
          <ac:chgData name="Niclas Berg" userId="6558ab0f-e187-431d-8a94-89ffe8eba71a" providerId="ADAL" clId="{39B9FDF1-5BEE-4DCB-98B5-504405EB93A2}" dt="2021-09-13T07:58:13.397" v="108"/>
          <ac:spMkLst>
            <pc:docMk/>
            <pc:sldMk cId="3198327589" sldId="280"/>
            <ac:spMk id="8" creationId="{16A9AC8A-7B15-4593-95BE-62A6A3D4CB6D}"/>
          </ac:spMkLst>
        </pc:spChg>
        <pc:graphicFrameChg chg="add del mod">
          <ac:chgData name="Niclas Berg" userId="6558ab0f-e187-431d-8a94-89ffe8eba71a" providerId="ADAL" clId="{39B9FDF1-5BEE-4DCB-98B5-504405EB93A2}" dt="2021-09-13T07:58:13.397" v="108"/>
          <ac:graphicFrameMkLst>
            <pc:docMk/>
            <pc:sldMk cId="3198327589" sldId="280"/>
            <ac:graphicFrameMk id="7" creationId="{FE9D8EA5-A142-4231-827B-A7E213E3F724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8:29.701" v="110"/>
        <pc:sldMkLst>
          <pc:docMk/>
          <pc:sldMk cId="488344470" sldId="282"/>
        </pc:sldMkLst>
        <pc:spChg chg="add del mod">
          <ac:chgData name="Niclas Berg" userId="6558ab0f-e187-431d-8a94-89ffe8eba71a" providerId="ADAL" clId="{39B9FDF1-5BEE-4DCB-98B5-504405EB93A2}" dt="2021-09-13T07:58:29.701" v="110"/>
          <ac:spMkLst>
            <pc:docMk/>
            <pc:sldMk cId="488344470" sldId="282"/>
            <ac:spMk id="7" creationId="{314895D9-0A68-470F-8C0F-5CC65A21F036}"/>
          </ac:spMkLst>
        </pc:spChg>
        <pc:graphicFrameChg chg="add del mod">
          <ac:chgData name="Niclas Berg" userId="6558ab0f-e187-431d-8a94-89ffe8eba71a" providerId="ADAL" clId="{39B9FDF1-5BEE-4DCB-98B5-504405EB93A2}" dt="2021-09-13T07:58:29.701" v="110"/>
          <ac:graphicFrameMkLst>
            <pc:docMk/>
            <pc:sldMk cId="488344470" sldId="282"/>
            <ac:graphicFrameMk id="6" creationId="{685BFABB-02DA-4FC1-94C8-307EA5BA68DC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8:38.841" v="112"/>
        <pc:sldMkLst>
          <pc:docMk/>
          <pc:sldMk cId="99683526" sldId="283"/>
        </pc:sldMkLst>
        <pc:spChg chg="add del mod">
          <ac:chgData name="Niclas Berg" userId="6558ab0f-e187-431d-8a94-89ffe8eba71a" providerId="ADAL" clId="{39B9FDF1-5BEE-4DCB-98B5-504405EB93A2}" dt="2021-09-13T07:58:38.841" v="112"/>
          <ac:spMkLst>
            <pc:docMk/>
            <pc:sldMk cId="99683526" sldId="283"/>
            <ac:spMk id="8" creationId="{999B248B-FDEA-4DFC-B2A5-8D0FBE622736}"/>
          </ac:spMkLst>
        </pc:spChg>
        <pc:graphicFrameChg chg="add del mod">
          <ac:chgData name="Niclas Berg" userId="6558ab0f-e187-431d-8a94-89ffe8eba71a" providerId="ADAL" clId="{39B9FDF1-5BEE-4DCB-98B5-504405EB93A2}" dt="2021-09-13T07:58:38.841" v="112"/>
          <ac:graphicFrameMkLst>
            <pc:docMk/>
            <pc:sldMk cId="99683526" sldId="283"/>
            <ac:graphicFrameMk id="7" creationId="{BCDEC00A-BE0C-478C-BD73-779F764984A1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8:52.588" v="114"/>
        <pc:sldMkLst>
          <pc:docMk/>
          <pc:sldMk cId="751741649" sldId="284"/>
        </pc:sldMkLst>
        <pc:spChg chg="add del mod">
          <ac:chgData name="Niclas Berg" userId="6558ab0f-e187-431d-8a94-89ffe8eba71a" providerId="ADAL" clId="{39B9FDF1-5BEE-4DCB-98B5-504405EB93A2}" dt="2021-09-13T07:58:52.588" v="114"/>
          <ac:spMkLst>
            <pc:docMk/>
            <pc:sldMk cId="751741649" sldId="284"/>
            <ac:spMk id="8" creationId="{FE928182-EA7A-4141-BAE6-51008DBA08C5}"/>
          </ac:spMkLst>
        </pc:spChg>
        <pc:graphicFrameChg chg="add del mod">
          <ac:chgData name="Niclas Berg" userId="6558ab0f-e187-431d-8a94-89ffe8eba71a" providerId="ADAL" clId="{39B9FDF1-5BEE-4DCB-98B5-504405EB93A2}" dt="2021-09-13T07:58:52.588" v="114"/>
          <ac:graphicFrameMkLst>
            <pc:docMk/>
            <pc:sldMk cId="751741649" sldId="284"/>
            <ac:graphicFrameMk id="7" creationId="{8320A948-BD59-45CF-A4E2-29B8A2A84ACC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9:19.534" v="118" actId="207"/>
        <pc:sldMkLst>
          <pc:docMk/>
          <pc:sldMk cId="563214154" sldId="285"/>
        </pc:sldMkLst>
        <pc:spChg chg="add del mod">
          <ac:chgData name="Niclas Berg" userId="6558ab0f-e187-431d-8a94-89ffe8eba71a" providerId="ADAL" clId="{39B9FDF1-5BEE-4DCB-98B5-504405EB93A2}" dt="2021-09-13T07:59:04.725" v="116"/>
          <ac:spMkLst>
            <pc:docMk/>
            <pc:sldMk cId="563214154" sldId="285"/>
            <ac:spMk id="8" creationId="{BE97D6A6-78E3-480F-BE7B-E5992269FCEE}"/>
          </ac:spMkLst>
        </pc:spChg>
        <pc:graphicFrameChg chg="add del mod">
          <ac:chgData name="Niclas Berg" userId="6558ab0f-e187-431d-8a94-89ffe8eba71a" providerId="ADAL" clId="{39B9FDF1-5BEE-4DCB-98B5-504405EB93A2}" dt="2021-09-13T07:59:19.534" v="118" actId="207"/>
          <ac:graphicFrameMkLst>
            <pc:docMk/>
            <pc:sldMk cId="563214154" sldId="285"/>
            <ac:graphicFrameMk id="7" creationId="{5BAD40BB-F018-4B84-8865-65DBD050A2D2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9:30.402" v="120"/>
        <pc:sldMkLst>
          <pc:docMk/>
          <pc:sldMk cId="3408882946" sldId="286"/>
        </pc:sldMkLst>
        <pc:spChg chg="add del mod">
          <ac:chgData name="Niclas Berg" userId="6558ab0f-e187-431d-8a94-89ffe8eba71a" providerId="ADAL" clId="{39B9FDF1-5BEE-4DCB-98B5-504405EB93A2}" dt="2021-09-13T07:59:30.402" v="120"/>
          <ac:spMkLst>
            <pc:docMk/>
            <pc:sldMk cId="3408882946" sldId="286"/>
            <ac:spMk id="8" creationId="{2504BC9E-DD6F-466D-8284-C56A77B7CA38}"/>
          </ac:spMkLst>
        </pc:spChg>
        <pc:graphicFrameChg chg="add del mod">
          <ac:chgData name="Niclas Berg" userId="6558ab0f-e187-431d-8a94-89ffe8eba71a" providerId="ADAL" clId="{39B9FDF1-5BEE-4DCB-98B5-504405EB93A2}" dt="2021-09-13T07:59:30.402" v="120"/>
          <ac:graphicFrameMkLst>
            <pc:docMk/>
            <pc:sldMk cId="3408882946" sldId="286"/>
            <ac:graphicFrameMk id="7" creationId="{89AD2A35-AE19-4847-AD7B-9481C472B3B6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9:50.926" v="122"/>
        <pc:sldMkLst>
          <pc:docMk/>
          <pc:sldMk cId="4124538253" sldId="288"/>
        </pc:sldMkLst>
        <pc:spChg chg="add del mod">
          <ac:chgData name="Niclas Berg" userId="6558ab0f-e187-431d-8a94-89ffe8eba71a" providerId="ADAL" clId="{39B9FDF1-5BEE-4DCB-98B5-504405EB93A2}" dt="2021-09-13T07:59:50.926" v="122"/>
          <ac:spMkLst>
            <pc:docMk/>
            <pc:sldMk cId="4124538253" sldId="288"/>
            <ac:spMk id="7" creationId="{749FC03D-AB8C-4F89-8DDB-543349C21CD8}"/>
          </ac:spMkLst>
        </pc:spChg>
        <pc:graphicFrameChg chg="add del mod">
          <ac:chgData name="Niclas Berg" userId="6558ab0f-e187-431d-8a94-89ffe8eba71a" providerId="ADAL" clId="{39B9FDF1-5BEE-4DCB-98B5-504405EB93A2}" dt="2021-09-13T07:59:50.926" v="122"/>
          <ac:graphicFrameMkLst>
            <pc:docMk/>
            <pc:sldMk cId="4124538253" sldId="288"/>
            <ac:graphicFrameMk id="6" creationId="{6598E8DE-AC8F-4BD4-A4B7-C5F55B832BA5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7:59:59.818" v="124"/>
        <pc:sldMkLst>
          <pc:docMk/>
          <pc:sldMk cId="1297859406" sldId="289"/>
        </pc:sldMkLst>
        <pc:spChg chg="add del mod">
          <ac:chgData name="Niclas Berg" userId="6558ab0f-e187-431d-8a94-89ffe8eba71a" providerId="ADAL" clId="{39B9FDF1-5BEE-4DCB-98B5-504405EB93A2}" dt="2021-09-13T07:59:59.818" v="124"/>
          <ac:spMkLst>
            <pc:docMk/>
            <pc:sldMk cId="1297859406" sldId="289"/>
            <ac:spMk id="8" creationId="{9AB73111-6D2C-47D4-A6A2-6A5DB112112D}"/>
          </ac:spMkLst>
        </pc:spChg>
        <pc:graphicFrameChg chg="add del mod">
          <ac:chgData name="Niclas Berg" userId="6558ab0f-e187-431d-8a94-89ffe8eba71a" providerId="ADAL" clId="{39B9FDF1-5BEE-4DCB-98B5-504405EB93A2}" dt="2021-09-13T07:59:59.818" v="124"/>
          <ac:graphicFrameMkLst>
            <pc:docMk/>
            <pc:sldMk cId="1297859406" sldId="289"/>
            <ac:graphicFrameMk id="7" creationId="{41C36B21-299C-4B9C-BE32-28D6ED84203F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0:13.460" v="126"/>
        <pc:sldMkLst>
          <pc:docMk/>
          <pc:sldMk cId="2463540689" sldId="290"/>
        </pc:sldMkLst>
        <pc:spChg chg="add del mod">
          <ac:chgData name="Niclas Berg" userId="6558ab0f-e187-431d-8a94-89ffe8eba71a" providerId="ADAL" clId="{39B9FDF1-5BEE-4DCB-98B5-504405EB93A2}" dt="2021-09-13T08:00:13.460" v="126"/>
          <ac:spMkLst>
            <pc:docMk/>
            <pc:sldMk cId="2463540689" sldId="290"/>
            <ac:spMk id="8" creationId="{38FC7D01-F536-44E8-A13E-8998643B12C2}"/>
          </ac:spMkLst>
        </pc:spChg>
        <pc:graphicFrameChg chg="add del mod">
          <ac:chgData name="Niclas Berg" userId="6558ab0f-e187-431d-8a94-89ffe8eba71a" providerId="ADAL" clId="{39B9FDF1-5BEE-4DCB-98B5-504405EB93A2}" dt="2021-09-13T08:00:13.460" v="126"/>
          <ac:graphicFrameMkLst>
            <pc:docMk/>
            <pc:sldMk cId="2463540689" sldId="290"/>
            <ac:graphicFrameMk id="7" creationId="{D5C828B2-2A08-4AA7-B887-5748C66644C1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0:41.939" v="130" actId="207"/>
        <pc:sldMkLst>
          <pc:docMk/>
          <pc:sldMk cId="1859097668" sldId="291"/>
        </pc:sldMkLst>
        <pc:spChg chg="add del mod">
          <ac:chgData name="Niclas Berg" userId="6558ab0f-e187-431d-8a94-89ffe8eba71a" providerId="ADAL" clId="{39B9FDF1-5BEE-4DCB-98B5-504405EB93A2}" dt="2021-09-13T08:00:25.178" v="128"/>
          <ac:spMkLst>
            <pc:docMk/>
            <pc:sldMk cId="1859097668" sldId="291"/>
            <ac:spMk id="8" creationId="{E5FB80F7-550A-44B2-A1F7-6E38EC2AF067}"/>
          </ac:spMkLst>
        </pc:spChg>
        <pc:graphicFrameChg chg="add del mod">
          <ac:chgData name="Niclas Berg" userId="6558ab0f-e187-431d-8a94-89ffe8eba71a" providerId="ADAL" clId="{39B9FDF1-5BEE-4DCB-98B5-504405EB93A2}" dt="2021-09-13T08:00:41.939" v="130" actId="207"/>
          <ac:graphicFrameMkLst>
            <pc:docMk/>
            <pc:sldMk cId="1859097668" sldId="291"/>
            <ac:graphicFrameMk id="7" creationId="{6A0E5C9C-CA4D-4A94-9954-27D2F03AFFD2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0:53.643" v="132"/>
        <pc:sldMkLst>
          <pc:docMk/>
          <pc:sldMk cId="3868530359" sldId="292"/>
        </pc:sldMkLst>
        <pc:spChg chg="add del mod">
          <ac:chgData name="Niclas Berg" userId="6558ab0f-e187-431d-8a94-89ffe8eba71a" providerId="ADAL" clId="{39B9FDF1-5BEE-4DCB-98B5-504405EB93A2}" dt="2021-09-13T08:00:53.643" v="132"/>
          <ac:spMkLst>
            <pc:docMk/>
            <pc:sldMk cId="3868530359" sldId="292"/>
            <ac:spMk id="8" creationId="{C3677F36-386E-4A30-8208-385DBF3D9A97}"/>
          </ac:spMkLst>
        </pc:spChg>
        <pc:graphicFrameChg chg="add del mod">
          <ac:chgData name="Niclas Berg" userId="6558ab0f-e187-431d-8a94-89ffe8eba71a" providerId="ADAL" clId="{39B9FDF1-5BEE-4DCB-98B5-504405EB93A2}" dt="2021-09-13T08:00:53.643" v="132"/>
          <ac:graphicFrameMkLst>
            <pc:docMk/>
            <pc:sldMk cId="3868530359" sldId="292"/>
            <ac:graphicFrameMk id="7" creationId="{1BB45186-DDBE-4F64-9F9A-542C0550A8B4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1:09.742" v="134"/>
        <pc:sldMkLst>
          <pc:docMk/>
          <pc:sldMk cId="3467188691" sldId="294"/>
        </pc:sldMkLst>
        <pc:spChg chg="add del mod">
          <ac:chgData name="Niclas Berg" userId="6558ab0f-e187-431d-8a94-89ffe8eba71a" providerId="ADAL" clId="{39B9FDF1-5BEE-4DCB-98B5-504405EB93A2}" dt="2021-09-13T08:01:09.742" v="134"/>
          <ac:spMkLst>
            <pc:docMk/>
            <pc:sldMk cId="3467188691" sldId="294"/>
            <ac:spMk id="7" creationId="{CF788B2A-FCDB-409F-902A-D8E55B0469F1}"/>
          </ac:spMkLst>
        </pc:spChg>
        <pc:graphicFrameChg chg="add del mod">
          <ac:chgData name="Niclas Berg" userId="6558ab0f-e187-431d-8a94-89ffe8eba71a" providerId="ADAL" clId="{39B9FDF1-5BEE-4DCB-98B5-504405EB93A2}" dt="2021-09-13T08:01:09.742" v="134"/>
          <ac:graphicFrameMkLst>
            <pc:docMk/>
            <pc:sldMk cId="3467188691" sldId="294"/>
            <ac:graphicFrameMk id="6" creationId="{350C8790-49BA-4F9F-81C3-B556A69AC4A6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1:18.072" v="136"/>
        <pc:sldMkLst>
          <pc:docMk/>
          <pc:sldMk cId="2924250191" sldId="295"/>
        </pc:sldMkLst>
        <pc:spChg chg="add del mod">
          <ac:chgData name="Niclas Berg" userId="6558ab0f-e187-431d-8a94-89ffe8eba71a" providerId="ADAL" clId="{39B9FDF1-5BEE-4DCB-98B5-504405EB93A2}" dt="2021-09-13T08:01:18.072" v="136"/>
          <ac:spMkLst>
            <pc:docMk/>
            <pc:sldMk cId="2924250191" sldId="295"/>
            <ac:spMk id="8" creationId="{CF1395D9-0109-4C30-8EBB-32DDEA320C53}"/>
          </ac:spMkLst>
        </pc:spChg>
        <pc:graphicFrameChg chg="add del mod">
          <ac:chgData name="Niclas Berg" userId="6558ab0f-e187-431d-8a94-89ffe8eba71a" providerId="ADAL" clId="{39B9FDF1-5BEE-4DCB-98B5-504405EB93A2}" dt="2021-09-13T08:01:18.072" v="136"/>
          <ac:graphicFrameMkLst>
            <pc:docMk/>
            <pc:sldMk cId="2924250191" sldId="295"/>
            <ac:graphicFrameMk id="7" creationId="{86FB4AF3-5B8D-449A-B1B5-0B68058204E8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1:34.528" v="138"/>
        <pc:sldMkLst>
          <pc:docMk/>
          <pc:sldMk cId="2203252520" sldId="296"/>
        </pc:sldMkLst>
        <pc:spChg chg="add del mod">
          <ac:chgData name="Niclas Berg" userId="6558ab0f-e187-431d-8a94-89ffe8eba71a" providerId="ADAL" clId="{39B9FDF1-5BEE-4DCB-98B5-504405EB93A2}" dt="2021-09-13T08:01:34.528" v="138"/>
          <ac:spMkLst>
            <pc:docMk/>
            <pc:sldMk cId="2203252520" sldId="296"/>
            <ac:spMk id="8" creationId="{6BE04E5D-9709-4B5B-AD25-58370D2714B5}"/>
          </ac:spMkLst>
        </pc:spChg>
        <pc:graphicFrameChg chg="add del mod">
          <ac:chgData name="Niclas Berg" userId="6558ab0f-e187-431d-8a94-89ffe8eba71a" providerId="ADAL" clId="{39B9FDF1-5BEE-4DCB-98B5-504405EB93A2}" dt="2021-09-13T08:01:34.528" v="138"/>
          <ac:graphicFrameMkLst>
            <pc:docMk/>
            <pc:sldMk cId="2203252520" sldId="296"/>
            <ac:graphicFrameMk id="7" creationId="{6B324458-95BE-4A18-9A52-F8900C731F44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2:01.548" v="142" actId="207"/>
        <pc:sldMkLst>
          <pc:docMk/>
          <pc:sldMk cId="4123285245" sldId="297"/>
        </pc:sldMkLst>
        <pc:spChg chg="add del mod">
          <ac:chgData name="Niclas Berg" userId="6558ab0f-e187-431d-8a94-89ffe8eba71a" providerId="ADAL" clId="{39B9FDF1-5BEE-4DCB-98B5-504405EB93A2}" dt="2021-09-13T08:01:46.924" v="140"/>
          <ac:spMkLst>
            <pc:docMk/>
            <pc:sldMk cId="4123285245" sldId="297"/>
            <ac:spMk id="8" creationId="{B3F313E6-5DBF-45EC-8848-BF5F95970BC6}"/>
          </ac:spMkLst>
        </pc:spChg>
        <pc:graphicFrameChg chg="add del mod">
          <ac:chgData name="Niclas Berg" userId="6558ab0f-e187-431d-8a94-89ffe8eba71a" providerId="ADAL" clId="{39B9FDF1-5BEE-4DCB-98B5-504405EB93A2}" dt="2021-09-13T08:02:01.548" v="142" actId="207"/>
          <ac:graphicFrameMkLst>
            <pc:docMk/>
            <pc:sldMk cId="4123285245" sldId="297"/>
            <ac:graphicFrameMk id="7" creationId="{DC7AEECE-FF2A-4089-AE44-D880C725C7FD}"/>
          </ac:graphicFrameMkLst>
        </pc:graphicFrameChg>
      </pc:sldChg>
      <pc:sldChg chg="addSp delSp modSp mod">
        <pc:chgData name="Niclas Berg" userId="6558ab0f-e187-431d-8a94-89ffe8eba71a" providerId="ADAL" clId="{39B9FDF1-5BEE-4DCB-98B5-504405EB93A2}" dt="2021-09-13T08:02:13.426" v="144"/>
        <pc:sldMkLst>
          <pc:docMk/>
          <pc:sldMk cId="2479184858" sldId="298"/>
        </pc:sldMkLst>
        <pc:spChg chg="add del mod">
          <ac:chgData name="Niclas Berg" userId="6558ab0f-e187-431d-8a94-89ffe8eba71a" providerId="ADAL" clId="{39B9FDF1-5BEE-4DCB-98B5-504405EB93A2}" dt="2021-09-13T08:02:13.426" v="144"/>
          <ac:spMkLst>
            <pc:docMk/>
            <pc:sldMk cId="2479184858" sldId="298"/>
            <ac:spMk id="8" creationId="{7BD0C9B4-84A1-4BB0-AFAC-00400019A670}"/>
          </ac:spMkLst>
        </pc:spChg>
        <pc:graphicFrameChg chg="add del mod">
          <ac:chgData name="Niclas Berg" userId="6558ab0f-e187-431d-8a94-89ffe8eba71a" providerId="ADAL" clId="{39B9FDF1-5BEE-4DCB-98B5-504405EB93A2}" dt="2021-09-13T08:02:13.426" v="144"/>
          <ac:graphicFrameMkLst>
            <pc:docMk/>
            <pc:sldMk cId="2479184858" sldId="298"/>
            <ac:graphicFrameMk id="7" creationId="{A9B27E8E-1892-4F12-B212-5F981368E2B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Undersökningen!$F$19:$I$19</c:f>
              <c:strCache>
                <c:ptCount val="4"/>
                <c:pt idx="0">
                  <c:v>0-9 anst</c:v>
                </c:pt>
                <c:pt idx="1">
                  <c:v>10-49 anst</c:v>
                </c:pt>
                <c:pt idx="2">
                  <c:v>50-249 anst</c:v>
                </c:pt>
                <c:pt idx="3">
                  <c:v>250+ anst</c:v>
                </c:pt>
              </c:strCache>
            </c:strRef>
          </c:cat>
          <c:val>
            <c:numRef>
              <c:f>Undersökningen!$F$20:$I$20</c:f>
              <c:numCache>
                <c:formatCode>0%</c:formatCode>
                <c:ptCount val="4"/>
                <c:pt idx="0">
                  <c:v>0.359375</c:v>
                </c:pt>
                <c:pt idx="1">
                  <c:v>0.36458333333333331</c:v>
                </c:pt>
                <c:pt idx="2">
                  <c:v>0.25</c:v>
                </c:pt>
                <c:pt idx="3">
                  <c:v>2.6041666666666668E-2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6-44AD-8E8B-DB5258E9C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ProduktionP!$AD$1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ProduktionP!$AD$44:$AD$48</c:f>
              <c:numCache>
                <c:formatCode>0%</c:formatCode>
                <c:ptCount val="5"/>
                <c:pt idx="0">
                  <c:v>0.58333333333333337</c:v>
                </c:pt>
                <c:pt idx="1">
                  <c:v>0.52830188679245282</c:v>
                </c:pt>
                <c:pt idx="2">
                  <c:v>0.5</c:v>
                </c:pt>
                <c:pt idx="3">
                  <c:v>0.48648648648648651</c:v>
                </c:pt>
                <c:pt idx="4">
                  <c:v>0.51041666666666663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623-8FB5-C323738824EA}"/>
            </c:ext>
          </c:extLst>
        </c:ser>
        <c:ser>
          <c:idx val="1"/>
          <c:order val="1"/>
          <c:tx>
            <c:strRef>
              <c:f>ProduktionP!$AE$1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ProduktionP!$AE$44:$AE$48</c:f>
              <c:numCache>
                <c:formatCode>0%</c:formatCode>
                <c:ptCount val="5"/>
                <c:pt idx="0">
                  <c:v>0.25</c:v>
                </c:pt>
                <c:pt idx="1">
                  <c:v>0.35849056603773582</c:v>
                </c:pt>
                <c:pt idx="2">
                  <c:v>0.45555555555555555</c:v>
                </c:pt>
                <c:pt idx="3">
                  <c:v>0.3783783783783784</c:v>
                </c:pt>
                <c:pt idx="4">
                  <c:v>0.40104166666666669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9-4623-8FB5-C323738824EA}"/>
            </c:ext>
          </c:extLst>
        </c:ser>
        <c:ser>
          <c:idx val="2"/>
          <c:order val="2"/>
          <c:tx>
            <c:strRef>
              <c:f>ProduktionP!$AF$1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ProduktionP!$AF$44:$AF$48</c:f>
              <c:numCache>
                <c:formatCode>0%</c:formatCode>
                <c:ptCount val="5"/>
                <c:pt idx="0">
                  <c:v>0.16666666666666666</c:v>
                </c:pt>
                <c:pt idx="1">
                  <c:v>0.11320754716981132</c:v>
                </c:pt>
                <c:pt idx="2">
                  <c:v>1.1111111111111112E-2</c:v>
                </c:pt>
                <c:pt idx="3">
                  <c:v>0.13513513513513514</c:v>
                </c:pt>
                <c:pt idx="4">
                  <c:v>7.2916666666666671E-2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9-4623-8FB5-C323738824EA}"/>
            </c:ext>
          </c:extLst>
        </c:ser>
        <c:ser>
          <c:idx val="3"/>
          <c:order val="3"/>
          <c:tx>
            <c:strRef>
              <c:f>ProduktionP!$AG$1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ProduktionP!$AG$44:$AG$48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3.3333333333333333E-2</c:v>
                </c:pt>
                <c:pt idx="3">
                  <c:v>0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E9-4623-8FB5-C32373882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ProduktionP!$AR$2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59-4BC7-9F72-073BAD51408F}"/>
              </c:ext>
            </c:extLst>
          </c:dPt>
          <c:dPt>
            <c:idx val="8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9-4BC7-9F72-073BAD51408F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59-4BC7-9F72-073BAD51408F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9-4BC7-9F72-073BAD5140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Västra Götaland</c:v>
                </c:pt>
                <c:pt idx="3">
                  <c:v>Jönköping</c:v>
                </c:pt>
                <c:pt idx="4">
                  <c:v>Kronoberg</c:v>
                </c:pt>
                <c:pt idx="5">
                  <c:v>Uppsala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Västerbotten</c:v>
                </c:pt>
                <c:pt idx="12">
                  <c:v>Kalmar</c:v>
                </c:pt>
                <c:pt idx="13">
                  <c:v>Skåne</c:v>
                </c:pt>
                <c:pt idx="14">
                  <c:v>Värmland</c:v>
                </c:pt>
                <c:pt idx="15">
                  <c:v>Jämtland</c:v>
                </c:pt>
                <c:pt idx="16">
                  <c:v>Västmanland</c:v>
                </c:pt>
                <c:pt idx="17">
                  <c:v>Dalarna</c:v>
                </c:pt>
                <c:pt idx="18">
                  <c:v>Södermanland</c:v>
                </c:pt>
                <c:pt idx="19">
                  <c:v>Västernorrland</c:v>
                </c:pt>
                <c:pt idx="20">
                  <c:v>Gävleborg</c:v>
                </c:pt>
                <c:pt idx="21">
                  <c:v>Gotland</c:v>
                </c:pt>
              </c:strCache>
            </c:strRef>
          </c:cat>
          <c:val>
            <c:numRef>
              <c:f>ProduktionP!$AR$3:$AR$24</c:f>
              <c:numCache>
                <c:formatCode>0%</c:formatCode>
                <c:ptCount val="22"/>
                <c:pt idx="0">
                  <c:v>0.49685534591194969</c:v>
                </c:pt>
                <c:pt idx="1">
                  <c:v>0.48967551622418881</c:v>
                </c:pt>
                <c:pt idx="2">
                  <c:v>0.45665634674922606</c:v>
                </c:pt>
                <c:pt idx="3">
                  <c:v>0.43749999999999994</c:v>
                </c:pt>
                <c:pt idx="4">
                  <c:v>0.42372881355932202</c:v>
                </c:pt>
                <c:pt idx="5">
                  <c:v>0.40490797546012269</c:v>
                </c:pt>
                <c:pt idx="6">
                  <c:v>0.3888888888888889</c:v>
                </c:pt>
                <c:pt idx="7">
                  <c:v>0.38666666666666666</c:v>
                </c:pt>
                <c:pt idx="8">
                  <c:v>0.3837739288969918</c:v>
                </c:pt>
                <c:pt idx="9">
                  <c:v>0.34634146341463418</c:v>
                </c:pt>
                <c:pt idx="10">
                  <c:v>0.33846153846153848</c:v>
                </c:pt>
                <c:pt idx="11">
                  <c:v>0.33720930232558144</c:v>
                </c:pt>
                <c:pt idx="12">
                  <c:v>0.33571428571428574</c:v>
                </c:pt>
                <c:pt idx="13">
                  <c:v>0.32108317214700194</c:v>
                </c:pt>
                <c:pt idx="14">
                  <c:v>0.31944444444444442</c:v>
                </c:pt>
                <c:pt idx="15">
                  <c:v>0.3146067415730337</c:v>
                </c:pt>
                <c:pt idx="16">
                  <c:v>0.30252100840336138</c:v>
                </c:pt>
                <c:pt idx="17">
                  <c:v>0.30158730158730157</c:v>
                </c:pt>
                <c:pt idx="18">
                  <c:v>0.29914529914529914</c:v>
                </c:pt>
                <c:pt idx="19">
                  <c:v>0.27007299270072993</c:v>
                </c:pt>
                <c:pt idx="20">
                  <c:v>0.26717557251908397</c:v>
                </c:pt>
                <c:pt idx="21">
                  <c:v>0.18965517241379309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9-4BC7-9F72-073BAD514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ProduktionP!$AS$2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Västra Götaland</c:v>
                </c:pt>
                <c:pt idx="3">
                  <c:v>Jönköping</c:v>
                </c:pt>
                <c:pt idx="4">
                  <c:v>Kronoberg</c:v>
                </c:pt>
                <c:pt idx="5">
                  <c:v>Uppsala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Västerbotten</c:v>
                </c:pt>
                <c:pt idx="12">
                  <c:v>Kalmar</c:v>
                </c:pt>
                <c:pt idx="13">
                  <c:v>Skåne</c:v>
                </c:pt>
                <c:pt idx="14">
                  <c:v>Värmland</c:v>
                </c:pt>
                <c:pt idx="15">
                  <c:v>Jämtland</c:v>
                </c:pt>
                <c:pt idx="16">
                  <c:v>Västmanland</c:v>
                </c:pt>
                <c:pt idx="17">
                  <c:v>Dalarna</c:v>
                </c:pt>
                <c:pt idx="18">
                  <c:v>Södermanland</c:v>
                </c:pt>
                <c:pt idx="19">
                  <c:v>Västernorrland</c:v>
                </c:pt>
                <c:pt idx="20">
                  <c:v>Gävleborg</c:v>
                </c:pt>
                <c:pt idx="21">
                  <c:v>Gotland</c:v>
                </c:pt>
              </c:strCache>
            </c:strRef>
          </c:cat>
          <c:val>
            <c:numRef>
              <c:f>ProduktionP!$AS$3:$AS$24</c:f>
              <c:numCache>
                <c:formatCode>0%</c:formatCode>
                <c:ptCount val="22"/>
                <c:pt idx="0">
                  <c:v>0.3276302165315314</c:v>
                </c:pt>
                <c:pt idx="1">
                  <c:v>0.3276302165315314</c:v>
                </c:pt>
                <c:pt idx="2">
                  <c:v>0.3276302165315314</c:v>
                </c:pt>
                <c:pt idx="3">
                  <c:v>0.3276302165315314</c:v>
                </c:pt>
                <c:pt idx="4">
                  <c:v>0.3276302165315314</c:v>
                </c:pt>
                <c:pt idx="5">
                  <c:v>0.3276302165315314</c:v>
                </c:pt>
                <c:pt idx="6">
                  <c:v>0.3276302165315314</c:v>
                </c:pt>
                <c:pt idx="7">
                  <c:v>0.3276302165315314</c:v>
                </c:pt>
                <c:pt idx="8">
                  <c:v>0.3276302165315314</c:v>
                </c:pt>
                <c:pt idx="9">
                  <c:v>0.3276302165315314</c:v>
                </c:pt>
                <c:pt idx="10">
                  <c:v>0.3276302165315314</c:v>
                </c:pt>
                <c:pt idx="11">
                  <c:v>0.3276302165315314</c:v>
                </c:pt>
                <c:pt idx="12">
                  <c:v>0.3276302165315314</c:v>
                </c:pt>
                <c:pt idx="13">
                  <c:v>0.3276302165315314</c:v>
                </c:pt>
                <c:pt idx="14">
                  <c:v>0.3276302165315314</c:v>
                </c:pt>
                <c:pt idx="15">
                  <c:v>0.3276302165315314</c:v>
                </c:pt>
                <c:pt idx="16">
                  <c:v>0.3276302165315314</c:v>
                </c:pt>
                <c:pt idx="17">
                  <c:v>0.3276302165315314</c:v>
                </c:pt>
                <c:pt idx="18">
                  <c:v>0.3276302165315314</c:v>
                </c:pt>
                <c:pt idx="19">
                  <c:v>0.3276302165315314</c:v>
                </c:pt>
                <c:pt idx="20">
                  <c:v>0.3276302165315314</c:v>
                </c:pt>
                <c:pt idx="21">
                  <c:v>0.3276302165315314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59-4BC7-9F72-073BAD51408F}"/>
            </c:ext>
          </c:extLst>
        </c:ser>
        <c:ser>
          <c:idx val="2"/>
          <c:order val="2"/>
          <c:tx>
            <c:strRef>
              <c:f>ProduktionP!$AZ$2</c:f>
              <c:strCache>
                <c:ptCount val="1"/>
                <c:pt idx="0">
                  <c:v>Jönköpings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Västra Götaland</c:v>
                </c:pt>
                <c:pt idx="3">
                  <c:v>Jönköping</c:v>
                </c:pt>
                <c:pt idx="4">
                  <c:v>Kronoberg</c:v>
                </c:pt>
                <c:pt idx="5">
                  <c:v>Uppsala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Västerbotten</c:v>
                </c:pt>
                <c:pt idx="12">
                  <c:v>Kalmar</c:v>
                </c:pt>
                <c:pt idx="13">
                  <c:v>Skåne</c:v>
                </c:pt>
                <c:pt idx="14">
                  <c:v>Värmland</c:v>
                </c:pt>
                <c:pt idx="15">
                  <c:v>Jämtland</c:v>
                </c:pt>
                <c:pt idx="16">
                  <c:v>Västmanland</c:v>
                </c:pt>
                <c:pt idx="17">
                  <c:v>Dalarna</c:v>
                </c:pt>
                <c:pt idx="18">
                  <c:v>Södermanland</c:v>
                </c:pt>
                <c:pt idx="19">
                  <c:v>Västernorrland</c:v>
                </c:pt>
                <c:pt idx="20">
                  <c:v>Gävleborg</c:v>
                </c:pt>
                <c:pt idx="21">
                  <c:v>Gotland</c:v>
                </c:pt>
              </c:strCache>
            </c:strRef>
          </c:cat>
          <c:val>
            <c:numRef>
              <c:f>ProduktionP!$AZ$3:$AZ$24</c:f>
              <c:numCache>
                <c:formatCode>0%</c:formatCode>
                <c:ptCount val="22"/>
                <c:pt idx="0">
                  <c:v>0.38150122798950703</c:v>
                </c:pt>
                <c:pt idx="1">
                  <c:v>0.38150122798950703</c:v>
                </c:pt>
                <c:pt idx="2">
                  <c:v>0.38150122798950703</c:v>
                </c:pt>
                <c:pt idx="3">
                  <c:v>0.38150122798950703</c:v>
                </c:pt>
                <c:pt idx="4">
                  <c:v>0.38150122798950703</c:v>
                </c:pt>
                <c:pt idx="5">
                  <c:v>0.38150122798950703</c:v>
                </c:pt>
                <c:pt idx="6">
                  <c:v>0.38150122798950703</c:v>
                </c:pt>
                <c:pt idx="7">
                  <c:v>0.38150122798950703</c:v>
                </c:pt>
                <c:pt idx="8">
                  <c:v>0.38150122798950703</c:v>
                </c:pt>
                <c:pt idx="9">
                  <c:v>0.38150122798950703</c:v>
                </c:pt>
                <c:pt idx="10">
                  <c:v>0.38150122798950703</c:v>
                </c:pt>
                <c:pt idx="11">
                  <c:v>0.38150122798950703</c:v>
                </c:pt>
                <c:pt idx="12">
                  <c:v>0.38150122798950703</c:v>
                </c:pt>
                <c:pt idx="13">
                  <c:v>0.38150122798950703</c:v>
                </c:pt>
                <c:pt idx="14">
                  <c:v>0.38150122798950703</c:v>
                </c:pt>
                <c:pt idx="15">
                  <c:v>0.38150122798950703</c:v>
                </c:pt>
                <c:pt idx="16">
                  <c:v>0.38150122798950703</c:v>
                </c:pt>
                <c:pt idx="17">
                  <c:v>0.38150122798950703</c:v>
                </c:pt>
                <c:pt idx="18">
                  <c:v>0.38150122798950703</c:v>
                </c:pt>
                <c:pt idx="19">
                  <c:v>0.38150122798950703</c:v>
                </c:pt>
                <c:pt idx="20">
                  <c:v>0.38150122798950703</c:v>
                </c:pt>
                <c:pt idx="21">
                  <c:v>0.38150122798950703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9-4BC7-9F72-073BAD514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ProduktionP!$CZ$3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ProduktionP!$CY$4:$CY$58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ProduktionP!$CZ$4:$CZ$58</c:f>
              <c:numCache>
                <c:formatCode>0%</c:formatCode>
                <c:ptCount val="55"/>
                <c:pt idx="0">
                  <c:v>0.613892518</c:v>
                </c:pt>
                <c:pt idx="1">
                  <c:v>0.59554924099999995</c:v>
                </c:pt>
                <c:pt idx="2">
                  <c:v>0.26194935200000002</c:v>
                </c:pt>
                <c:pt idx="3">
                  <c:v>0.14586197100000001</c:v>
                </c:pt>
                <c:pt idx="4">
                  <c:v>0.24693667599999999</c:v>
                </c:pt>
                <c:pt idx="5">
                  <c:v>0.45498023100000001</c:v>
                </c:pt>
                <c:pt idx="6">
                  <c:v>0.57143487000000004</c:v>
                </c:pt>
                <c:pt idx="7">
                  <c:v>0.60129140999999997</c:v>
                </c:pt>
                <c:pt idx="8">
                  <c:v>0.75762949800000001</c:v>
                </c:pt>
                <c:pt idx="9">
                  <c:v>0.67472028399999995</c:v>
                </c:pt>
                <c:pt idx="10">
                  <c:v>0.69621582299999996</c:v>
                </c:pt>
                <c:pt idx="11">
                  <c:v>0.65524275799999998</c:v>
                </c:pt>
                <c:pt idx="12">
                  <c:v>0.70927278999999999</c:v>
                </c:pt>
                <c:pt idx="13">
                  <c:v>0.59126073599999995</c:v>
                </c:pt>
                <c:pt idx="14">
                  <c:v>0.36081571699999998</c:v>
                </c:pt>
                <c:pt idx="15">
                  <c:v>0.32930335599999999</c:v>
                </c:pt>
                <c:pt idx="16">
                  <c:v>0.46788376999999998</c:v>
                </c:pt>
                <c:pt idx="17">
                  <c:v>0.47386568800000001</c:v>
                </c:pt>
                <c:pt idx="18">
                  <c:v>0.33928118800000001</c:v>
                </c:pt>
                <c:pt idx="19">
                  <c:v>0.32366456300000002</c:v>
                </c:pt>
                <c:pt idx="20">
                  <c:v>0.479081969</c:v>
                </c:pt>
                <c:pt idx="21">
                  <c:v>0.42894480899999998</c:v>
                </c:pt>
                <c:pt idx="22">
                  <c:v>0.60577230100000001</c:v>
                </c:pt>
                <c:pt idx="23">
                  <c:v>0.56436633199999997</c:v>
                </c:pt>
                <c:pt idx="24">
                  <c:v>0.567832691</c:v>
                </c:pt>
                <c:pt idx="25">
                  <c:v>0.52050074300000004</c:v>
                </c:pt>
                <c:pt idx="26">
                  <c:v>0.57436325300000002</c:v>
                </c:pt>
                <c:pt idx="27">
                  <c:v>0.46355922700000002</c:v>
                </c:pt>
                <c:pt idx="28">
                  <c:v>0.57706131400000005</c:v>
                </c:pt>
                <c:pt idx="29">
                  <c:v>0.51410075300000002</c:v>
                </c:pt>
                <c:pt idx="30">
                  <c:v>0.54508168499999998</c:v>
                </c:pt>
                <c:pt idx="31">
                  <c:v>0.46973977</c:v>
                </c:pt>
                <c:pt idx="32">
                  <c:v>0.55505537299999996</c:v>
                </c:pt>
                <c:pt idx="33">
                  <c:v>0.572576737</c:v>
                </c:pt>
                <c:pt idx="34">
                  <c:v>0.50415430000000006</c:v>
                </c:pt>
                <c:pt idx="35">
                  <c:v>0.55050800600000005</c:v>
                </c:pt>
                <c:pt idx="36">
                  <c:v>0.57064699299999999</c:v>
                </c:pt>
                <c:pt idx="37">
                  <c:v>0.55871196899999997</c:v>
                </c:pt>
                <c:pt idx="38">
                  <c:v>0.4125393</c:v>
                </c:pt>
                <c:pt idx="39">
                  <c:v>0.53408834500000002</c:v>
                </c:pt>
                <c:pt idx="40">
                  <c:v>0.537011723</c:v>
                </c:pt>
                <c:pt idx="41">
                  <c:v>0.54640036199999997</c:v>
                </c:pt>
                <c:pt idx="42">
                  <c:v>0.51298701298701299</c:v>
                </c:pt>
                <c:pt idx="43">
                  <c:v>0.43790849673202598</c:v>
                </c:pt>
                <c:pt idx="44">
                  <c:v>0.43137254901960798</c:v>
                </c:pt>
                <c:pt idx="45">
                  <c:v>0.43181818181818199</c:v>
                </c:pt>
                <c:pt idx="46">
                  <c:v>0.38297872340425498</c:v>
                </c:pt>
                <c:pt idx="47">
                  <c:v>0.30674846625766899</c:v>
                </c:pt>
                <c:pt idx="48">
                  <c:v>0.49397590361445781</c:v>
                </c:pt>
                <c:pt idx="49">
                  <c:v>0.26114649681528662</c:v>
                </c:pt>
                <c:pt idx="50">
                  <c:v>0.40271493212669685</c:v>
                </c:pt>
                <c:pt idx="51">
                  <c:v>0.36199999999999999</c:v>
                </c:pt>
                <c:pt idx="52">
                  <c:v>0.49769585253456222</c:v>
                </c:pt>
                <c:pt idx="53">
                  <c:v>0.55504587155963303</c:v>
                </c:pt>
                <c:pt idx="54">
                  <c:v>0.51041666666666663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A-451F-B8ED-74BE052DB56C}"/>
            </c:ext>
          </c:extLst>
        </c:ser>
        <c:ser>
          <c:idx val="1"/>
          <c:order val="1"/>
          <c:tx>
            <c:strRef>
              <c:f>ProduktionP!$DA$3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ProduktionP!$CY$4:$CY$58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ProduktionP!$DA$4:$DA$58</c:f>
              <c:numCache>
                <c:formatCode>0%</c:formatCode>
                <c:ptCount val="55"/>
                <c:pt idx="0">
                  <c:v>-4.2618363999999999E-2</c:v>
                </c:pt>
                <c:pt idx="1">
                  <c:v>-9.9557625999999996E-2</c:v>
                </c:pt>
                <c:pt idx="2">
                  <c:v>-7.6387490000000002E-2</c:v>
                </c:pt>
                <c:pt idx="3">
                  <c:v>-0.49523005599999997</c:v>
                </c:pt>
                <c:pt idx="4">
                  <c:v>-0.273186286</c:v>
                </c:pt>
                <c:pt idx="5">
                  <c:v>-0.13028093600000001</c:v>
                </c:pt>
                <c:pt idx="6">
                  <c:v>-8.4183571999999998E-2</c:v>
                </c:pt>
                <c:pt idx="7">
                  <c:v>-4.0282656E-2</c:v>
                </c:pt>
                <c:pt idx="8">
                  <c:v>-3.9060893999999999E-2</c:v>
                </c:pt>
                <c:pt idx="9">
                  <c:v>-6.5738013999999997E-2</c:v>
                </c:pt>
                <c:pt idx="10">
                  <c:v>-2.9322964999999999E-2</c:v>
                </c:pt>
                <c:pt idx="11">
                  <c:v>-4.6265958000000003E-2</c:v>
                </c:pt>
                <c:pt idx="12">
                  <c:v>-9.3484835000000002E-2</c:v>
                </c:pt>
                <c:pt idx="13">
                  <c:v>-7.0754603999999999E-2</c:v>
                </c:pt>
                <c:pt idx="14">
                  <c:v>-0.209241443</c:v>
                </c:pt>
                <c:pt idx="15">
                  <c:v>-0.22078087800000001</c:v>
                </c:pt>
                <c:pt idx="16">
                  <c:v>-6.7192093999999994E-2</c:v>
                </c:pt>
                <c:pt idx="17">
                  <c:v>-0.14379913499999999</c:v>
                </c:pt>
                <c:pt idx="18">
                  <c:v>-0.182234598</c:v>
                </c:pt>
                <c:pt idx="19">
                  <c:v>-0.30467449499999999</c:v>
                </c:pt>
                <c:pt idx="20">
                  <c:v>-0.11106111</c:v>
                </c:pt>
                <c:pt idx="21">
                  <c:v>-8.7630680000000002E-2</c:v>
                </c:pt>
                <c:pt idx="22">
                  <c:v>-5.5254612000000002E-2</c:v>
                </c:pt>
                <c:pt idx="23">
                  <c:v>-3.3344761000000001E-2</c:v>
                </c:pt>
                <c:pt idx="24">
                  <c:v>-4.6115679E-2</c:v>
                </c:pt>
                <c:pt idx="25">
                  <c:v>-6.9280918999999996E-2</c:v>
                </c:pt>
                <c:pt idx="26">
                  <c:v>-9.2651496E-2</c:v>
                </c:pt>
                <c:pt idx="27">
                  <c:v>-0.14402543600000001</c:v>
                </c:pt>
                <c:pt idx="28">
                  <c:v>-7.1091737000000002E-2</c:v>
                </c:pt>
                <c:pt idx="29">
                  <c:v>-8.3705670999999995E-2</c:v>
                </c:pt>
                <c:pt idx="30">
                  <c:v>-7.3079401000000002E-2</c:v>
                </c:pt>
                <c:pt idx="31">
                  <c:v>-0.13491410200000001</c:v>
                </c:pt>
                <c:pt idx="32">
                  <c:v>-6.6634122000000004E-2</c:v>
                </c:pt>
                <c:pt idx="33">
                  <c:v>-7.3174722999999997E-2</c:v>
                </c:pt>
                <c:pt idx="34">
                  <c:v>-6.4670465999999996E-2</c:v>
                </c:pt>
                <c:pt idx="35">
                  <c:v>-7.4247943999999996E-2</c:v>
                </c:pt>
                <c:pt idx="36">
                  <c:v>-3.3383238000000003E-2</c:v>
                </c:pt>
                <c:pt idx="37">
                  <c:v>-5.6702532E-2</c:v>
                </c:pt>
                <c:pt idx="38">
                  <c:v>-1.2782310999999999E-2</c:v>
                </c:pt>
                <c:pt idx="39">
                  <c:v>-5.6865657999999999E-2</c:v>
                </c:pt>
                <c:pt idx="40">
                  <c:v>-2.1265336999999999E-2</c:v>
                </c:pt>
                <c:pt idx="41">
                  <c:v>-8.5686222000000006E-2</c:v>
                </c:pt>
                <c:pt idx="42">
                  <c:v>-7.1428571428571397E-2</c:v>
                </c:pt>
                <c:pt idx="43">
                  <c:v>-9.1503267973856203E-2</c:v>
                </c:pt>
                <c:pt idx="44">
                  <c:v>-0.10457516339869299</c:v>
                </c:pt>
                <c:pt idx="45">
                  <c:v>-0.10606060606060599</c:v>
                </c:pt>
                <c:pt idx="46">
                  <c:v>-0.14893617021276601</c:v>
                </c:pt>
                <c:pt idx="47">
                  <c:v>-0.23312883435582801</c:v>
                </c:pt>
                <c:pt idx="48">
                  <c:v>-8.4337349397590355E-2</c:v>
                </c:pt>
                <c:pt idx="49">
                  <c:v>-0.42038216560509556</c:v>
                </c:pt>
                <c:pt idx="50">
                  <c:v>-0.19004524886877799</c:v>
                </c:pt>
                <c:pt idx="51">
                  <c:v>-0.19500000000000001</c:v>
                </c:pt>
                <c:pt idx="52">
                  <c:v>-9.6774193548387094E-2</c:v>
                </c:pt>
                <c:pt idx="53">
                  <c:v>-5.0458715596330278E-2</c:v>
                </c:pt>
                <c:pt idx="54">
                  <c:v>-7.2916666666666671E-2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A-451F-B8ED-74BE052DB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ProduktionP!$DB$3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ProduktionP!$CY$4:$CY$58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ProduktionP!$DB$4:$DB$58</c:f>
              <c:numCache>
                <c:formatCode>0%</c:formatCode>
                <c:ptCount val="55"/>
                <c:pt idx="0">
                  <c:v>0.57127415400000003</c:v>
                </c:pt>
                <c:pt idx="1">
                  <c:v>0.49599161499999994</c:v>
                </c:pt>
                <c:pt idx="2">
                  <c:v>0.18556186200000002</c:v>
                </c:pt>
                <c:pt idx="3">
                  <c:v>-0.34936808499999994</c:v>
                </c:pt>
                <c:pt idx="4">
                  <c:v>-2.6249610000000007E-2</c:v>
                </c:pt>
                <c:pt idx="5">
                  <c:v>0.324699295</c:v>
                </c:pt>
                <c:pt idx="6">
                  <c:v>0.48725129800000005</c:v>
                </c:pt>
                <c:pt idx="7">
                  <c:v>0.56100875399999994</c:v>
                </c:pt>
                <c:pt idx="8">
                  <c:v>0.718568604</c:v>
                </c:pt>
                <c:pt idx="9">
                  <c:v>0.60898226999999994</c:v>
                </c:pt>
                <c:pt idx="10">
                  <c:v>0.66689285799999998</c:v>
                </c:pt>
                <c:pt idx="11">
                  <c:v>0.60897679999999998</c:v>
                </c:pt>
                <c:pt idx="12">
                  <c:v>0.61578795499999994</c:v>
                </c:pt>
                <c:pt idx="13">
                  <c:v>0.52050613199999995</c:v>
                </c:pt>
                <c:pt idx="14">
                  <c:v>0.15157427399999998</c:v>
                </c:pt>
                <c:pt idx="15">
                  <c:v>0.10852247799999998</c:v>
                </c:pt>
                <c:pt idx="16">
                  <c:v>0.400691676</c:v>
                </c:pt>
                <c:pt idx="17">
                  <c:v>0.33006655299999998</c:v>
                </c:pt>
                <c:pt idx="18">
                  <c:v>0.15704659000000001</c:v>
                </c:pt>
                <c:pt idx="19">
                  <c:v>1.8990068000000027E-2</c:v>
                </c:pt>
                <c:pt idx="20">
                  <c:v>0.36802085899999998</c:v>
                </c:pt>
                <c:pt idx="21">
                  <c:v>0.34131412899999997</c:v>
                </c:pt>
                <c:pt idx="22">
                  <c:v>0.55051768899999998</c:v>
                </c:pt>
                <c:pt idx="23">
                  <c:v>0.53102157099999991</c:v>
                </c:pt>
                <c:pt idx="24">
                  <c:v>0.52171701199999998</c:v>
                </c:pt>
                <c:pt idx="25">
                  <c:v>0.45121982400000005</c:v>
                </c:pt>
                <c:pt idx="26">
                  <c:v>0.48171175700000002</c:v>
                </c:pt>
                <c:pt idx="27">
                  <c:v>0.31953379100000001</c:v>
                </c:pt>
                <c:pt idx="28">
                  <c:v>0.505969577</c:v>
                </c:pt>
                <c:pt idx="29">
                  <c:v>0.43039508200000004</c:v>
                </c:pt>
                <c:pt idx="30">
                  <c:v>0.47200228399999999</c:v>
                </c:pt>
                <c:pt idx="31">
                  <c:v>0.33482566800000002</c:v>
                </c:pt>
                <c:pt idx="32">
                  <c:v>0.48842125099999995</c:v>
                </c:pt>
                <c:pt idx="33">
                  <c:v>0.49940201400000001</c:v>
                </c:pt>
                <c:pt idx="34">
                  <c:v>0.43948383400000007</c:v>
                </c:pt>
                <c:pt idx="35">
                  <c:v>0.47626006200000004</c:v>
                </c:pt>
                <c:pt idx="36">
                  <c:v>0.53726375500000001</c:v>
                </c:pt>
                <c:pt idx="37">
                  <c:v>0.502009437</c:v>
                </c:pt>
                <c:pt idx="38">
                  <c:v>0.39975698900000001</c:v>
                </c:pt>
                <c:pt idx="39">
                  <c:v>0.47722268700000003</c:v>
                </c:pt>
                <c:pt idx="40">
                  <c:v>0.515746386</c:v>
                </c:pt>
                <c:pt idx="41">
                  <c:v>0.46071413999999999</c:v>
                </c:pt>
                <c:pt idx="42">
                  <c:v>0.44155844155844159</c:v>
                </c:pt>
                <c:pt idx="43">
                  <c:v>0.34640522875816976</c:v>
                </c:pt>
                <c:pt idx="44">
                  <c:v>0.32679738562091498</c:v>
                </c:pt>
                <c:pt idx="45">
                  <c:v>0.32575757575757602</c:v>
                </c:pt>
                <c:pt idx="46">
                  <c:v>0.23404255319148898</c:v>
                </c:pt>
                <c:pt idx="47">
                  <c:v>7.3619631901840982E-2</c:v>
                </c:pt>
                <c:pt idx="48">
                  <c:v>0.40963855421686746</c:v>
                </c:pt>
                <c:pt idx="49">
                  <c:v>-0.15923566878980894</c:v>
                </c:pt>
                <c:pt idx="50">
                  <c:v>0.21266968325791885</c:v>
                </c:pt>
                <c:pt idx="51">
                  <c:v>0.16699999999999998</c:v>
                </c:pt>
                <c:pt idx="52">
                  <c:v>0.40092165898617516</c:v>
                </c:pt>
                <c:pt idx="53">
                  <c:v>0.50458715596330272</c:v>
                </c:pt>
                <c:pt idx="54">
                  <c:v>0.43749999999999994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1A-451F-B8ED-74BE052DB56C}"/>
            </c:ext>
          </c:extLst>
        </c:ser>
        <c:ser>
          <c:idx val="3"/>
          <c:order val="3"/>
          <c:tx>
            <c:strRef>
              <c:f>ProduktionP!$DC$3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ProduktionP!$CY$4:$CY$58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ProduktionP!$DC$4:$DC$58</c:f>
              <c:numCache>
                <c:formatCode>0%</c:formatCode>
                <c:ptCount val="55"/>
                <c:pt idx="0">
                  <c:v>0.38150122798950703</c:v>
                </c:pt>
                <c:pt idx="1">
                  <c:v>0.38150122798950703</c:v>
                </c:pt>
                <c:pt idx="2">
                  <c:v>0.38150122798950703</c:v>
                </c:pt>
                <c:pt idx="3">
                  <c:v>0.38150122798950703</c:v>
                </c:pt>
                <c:pt idx="4">
                  <c:v>0.38150122798950703</c:v>
                </c:pt>
                <c:pt idx="5">
                  <c:v>0.38150122798950703</c:v>
                </c:pt>
                <c:pt idx="6">
                  <c:v>0.38150122798950703</c:v>
                </c:pt>
                <c:pt idx="7">
                  <c:v>0.38150122798950703</c:v>
                </c:pt>
                <c:pt idx="8">
                  <c:v>0.38150122798950703</c:v>
                </c:pt>
                <c:pt idx="9">
                  <c:v>0.38150122798950703</c:v>
                </c:pt>
                <c:pt idx="10">
                  <c:v>0.38150122798950703</c:v>
                </c:pt>
                <c:pt idx="11">
                  <c:v>0.38150122798950703</c:v>
                </c:pt>
                <c:pt idx="12">
                  <c:v>0.38150122798950703</c:v>
                </c:pt>
                <c:pt idx="13">
                  <c:v>0.38150122798950703</c:v>
                </c:pt>
                <c:pt idx="14">
                  <c:v>0.38150122798950703</c:v>
                </c:pt>
                <c:pt idx="15">
                  <c:v>0.38150122798950703</c:v>
                </c:pt>
                <c:pt idx="16">
                  <c:v>0.38150122798950703</c:v>
                </c:pt>
                <c:pt idx="17">
                  <c:v>0.38150122798950703</c:v>
                </c:pt>
                <c:pt idx="18">
                  <c:v>0.38150122798950703</c:v>
                </c:pt>
                <c:pt idx="19">
                  <c:v>0.38150122798950703</c:v>
                </c:pt>
                <c:pt idx="20">
                  <c:v>0.38150122798950703</c:v>
                </c:pt>
                <c:pt idx="21">
                  <c:v>0.38150122798950703</c:v>
                </c:pt>
                <c:pt idx="22">
                  <c:v>0.38150122798950703</c:v>
                </c:pt>
                <c:pt idx="23">
                  <c:v>0.38150122798950703</c:v>
                </c:pt>
                <c:pt idx="24">
                  <c:v>0.38150122798950703</c:v>
                </c:pt>
                <c:pt idx="25">
                  <c:v>0.38150122798950703</c:v>
                </c:pt>
                <c:pt idx="26">
                  <c:v>0.38150122798950703</c:v>
                </c:pt>
                <c:pt idx="27">
                  <c:v>0.38150122798950703</c:v>
                </c:pt>
                <c:pt idx="28">
                  <c:v>0.38150122798950703</c:v>
                </c:pt>
                <c:pt idx="29">
                  <c:v>0.38150122798950703</c:v>
                </c:pt>
                <c:pt idx="30">
                  <c:v>0.38150122798950703</c:v>
                </c:pt>
                <c:pt idx="31">
                  <c:v>0.38150122798950703</c:v>
                </c:pt>
                <c:pt idx="32">
                  <c:v>0.38150122798950703</c:v>
                </c:pt>
                <c:pt idx="33">
                  <c:v>0.38150122798950703</c:v>
                </c:pt>
                <c:pt idx="34">
                  <c:v>0.38150122798950703</c:v>
                </c:pt>
                <c:pt idx="35">
                  <c:v>0.38150122798950703</c:v>
                </c:pt>
                <c:pt idx="36">
                  <c:v>0.38150122798950703</c:v>
                </c:pt>
                <c:pt idx="37">
                  <c:v>0.38150122798950703</c:v>
                </c:pt>
                <c:pt idx="38">
                  <c:v>0.38150122798950703</c:v>
                </c:pt>
                <c:pt idx="39">
                  <c:v>0.38150122798950703</c:v>
                </c:pt>
                <c:pt idx="40">
                  <c:v>0.38150122798950703</c:v>
                </c:pt>
                <c:pt idx="41">
                  <c:v>0.38150122798950703</c:v>
                </c:pt>
                <c:pt idx="42">
                  <c:v>0.38150122798950703</c:v>
                </c:pt>
                <c:pt idx="43">
                  <c:v>0.38150122798950703</c:v>
                </c:pt>
                <c:pt idx="44">
                  <c:v>0.38150122798950703</c:v>
                </c:pt>
                <c:pt idx="45">
                  <c:v>0.38150122798950703</c:v>
                </c:pt>
                <c:pt idx="46">
                  <c:v>0.38150122798950703</c:v>
                </c:pt>
                <c:pt idx="47">
                  <c:v>0.38150122798950703</c:v>
                </c:pt>
                <c:pt idx="48">
                  <c:v>0.38150122798950703</c:v>
                </c:pt>
                <c:pt idx="49">
                  <c:v>0.38150122798950703</c:v>
                </c:pt>
                <c:pt idx="50">
                  <c:v>0.38150122798950703</c:v>
                </c:pt>
                <c:pt idx="51">
                  <c:v>0.38150122798950703</c:v>
                </c:pt>
                <c:pt idx="52">
                  <c:v>0.38150122798950703</c:v>
                </c:pt>
                <c:pt idx="53">
                  <c:v>0.38150122798950703</c:v>
                </c:pt>
                <c:pt idx="54">
                  <c:v>0.38150122798950703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1A-451F-B8ED-74BE052DB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Investering!$B$26:$B$27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0.25934366453965357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3-4232-A163-EAF1E87DBB58}"/>
            </c:ext>
          </c:extLst>
        </c:ser>
        <c:ser>
          <c:idx val="1"/>
          <c:order val="1"/>
          <c:tx>
            <c:strRef>
              <c:f>Investering!$C$1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Investering!$C$26:$C$27</c:f>
              <c:numCache>
                <c:formatCode>0%</c:formatCode>
                <c:ptCount val="2"/>
                <c:pt idx="0">
                  <c:v>0.59895833333333337</c:v>
                </c:pt>
                <c:pt idx="1">
                  <c:v>0.60574293527803102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3-4232-A163-EAF1E87DBB58}"/>
            </c:ext>
          </c:extLst>
        </c:ser>
        <c:ser>
          <c:idx val="2"/>
          <c:order val="2"/>
          <c:tx>
            <c:strRef>
              <c:f>Investering!$D$1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Investering!$D$26:$D$27</c:f>
              <c:numCache>
                <c:formatCode>0%</c:formatCode>
                <c:ptCount val="2"/>
                <c:pt idx="0">
                  <c:v>6.7708333333333329E-2</c:v>
                </c:pt>
                <c:pt idx="1">
                  <c:v>0.12876025524156792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43-4232-A163-EAF1E87DBB58}"/>
            </c:ext>
          </c:extLst>
        </c:ser>
        <c:ser>
          <c:idx val="3"/>
          <c:order val="3"/>
          <c:tx>
            <c:strRef>
              <c:f>Investering!$E$1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Investering!$E$26:$E$27</c:f>
              <c:numCache>
                <c:formatCode>0%</c:formatCode>
                <c:ptCount val="2"/>
                <c:pt idx="0">
                  <c:v>0</c:v>
                </c:pt>
                <c:pt idx="1">
                  <c:v>6.1531449407474931E-3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43-4232-A163-EAF1E87DB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Investering!$P$44:$P$48</c:f>
              <c:numCache>
                <c:formatCode>0%</c:formatCode>
                <c:ptCount val="5"/>
                <c:pt idx="0">
                  <c:v>0.24637681159420291</c:v>
                </c:pt>
                <c:pt idx="1">
                  <c:v>0.37142857142857144</c:v>
                </c:pt>
                <c:pt idx="2">
                  <c:v>0.41666666666666669</c:v>
                </c:pt>
                <c:pt idx="3">
                  <c:v>0.2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1-4C61-AC0B-AB769B46CD3D}"/>
            </c:ext>
          </c:extLst>
        </c:ser>
        <c:ser>
          <c:idx val="1"/>
          <c:order val="1"/>
          <c:tx>
            <c:strRef>
              <c:f>Investering!$Q$1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Investering!$Q$44:$Q$48</c:f>
              <c:numCache>
                <c:formatCode>0%</c:formatCode>
                <c:ptCount val="5"/>
                <c:pt idx="0">
                  <c:v>0.65217391304347827</c:v>
                </c:pt>
                <c:pt idx="1">
                  <c:v>0.58571428571428574</c:v>
                </c:pt>
                <c:pt idx="2">
                  <c:v>0.52083333333333337</c:v>
                </c:pt>
                <c:pt idx="3">
                  <c:v>0.8</c:v>
                </c:pt>
                <c:pt idx="4">
                  <c:v>0.59895833333333337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1-4C61-AC0B-AB769B46CD3D}"/>
            </c:ext>
          </c:extLst>
        </c:ser>
        <c:ser>
          <c:idx val="2"/>
          <c:order val="2"/>
          <c:tx>
            <c:strRef>
              <c:f>Investering!$R$1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E1-4C61-AC0B-AB769B46C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Investering!$R$44:$R$48</c:f>
              <c:numCache>
                <c:formatCode>0%</c:formatCode>
                <c:ptCount val="5"/>
                <c:pt idx="0">
                  <c:v>0.10144927536231885</c:v>
                </c:pt>
                <c:pt idx="1">
                  <c:v>4.2857142857142858E-2</c:v>
                </c:pt>
                <c:pt idx="2">
                  <c:v>6.25E-2</c:v>
                </c:pt>
                <c:pt idx="3">
                  <c:v>0</c:v>
                </c:pt>
                <c:pt idx="4">
                  <c:v>6.7708333333333329E-2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E1-4C61-AC0B-AB769B46CD3D}"/>
            </c:ext>
          </c:extLst>
        </c:ser>
        <c:ser>
          <c:idx val="3"/>
          <c:order val="3"/>
          <c:tx>
            <c:strRef>
              <c:f>Investering!$S$1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Investering!$S$44:$S$48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E1-4C61-AC0B-AB769B46C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Investering!$AD$44:$AD$48</c:f>
              <c:numCache>
                <c:formatCode>0%</c:formatCode>
                <c:ptCount val="5"/>
                <c:pt idx="0">
                  <c:v>8.3333333333333329E-2</c:v>
                </c:pt>
                <c:pt idx="1">
                  <c:v>0.30188679245283018</c:v>
                </c:pt>
                <c:pt idx="2">
                  <c:v>0.4</c:v>
                </c:pt>
                <c:pt idx="3">
                  <c:v>0.29729729729729731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9-4D42-96A0-31622D4CCF20}"/>
            </c:ext>
          </c:extLst>
        </c:ser>
        <c:ser>
          <c:idx val="1"/>
          <c:order val="1"/>
          <c:tx>
            <c:strRef>
              <c:f>Investering!$AE$1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Investering!$AE$44:$AE$48</c:f>
              <c:numCache>
                <c:formatCode>0%</c:formatCode>
                <c:ptCount val="5"/>
                <c:pt idx="0">
                  <c:v>0.66666666666666663</c:v>
                </c:pt>
                <c:pt idx="1">
                  <c:v>0.660377358490566</c:v>
                </c:pt>
                <c:pt idx="2">
                  <c:v>0.56666666666666665</c:v>
                </c:pt>
                <c:pt idx="3">
                  <c:v>0.56756756756756754</c:v>
                </c:pt>
                <c:pt idx="4">
                  <c:v>0.59895833333333337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9-4D42-96A0-31622D4CCF20}"/>
            </c:ext>
          </c:extLst>
        </c:ser>
        <c:ser>
          <c:idx val="2"/>
          <c:order val="2"/>
          <c:tx>
            <c:strRef>
              <c:f>Investering!$AF$1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Investering!$AF$44:$AF$48</c:f>
              <c:numCache>
                <c:formatCode>0%</c:formatCode>
                <c:ptCount val="5"/>
                <c:pt idx="0">
                  <c:v>0.25</c:v>
                </c:pt>
                <c:pt idx="1">
                  <c:v>3.7735849056603772E-2</c:v>
                </c:pt>
                <c:pt idx="2">
                  <c:v>3.3333333333333333E-2</c:v>
                </c:pt>
                <c:pt idx="3">
                  <c:v>0.13513513513513514</c:v>
                </c:pt>
                <c:pt idx="4">
                  <c:v>6.7708333333333329E-2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99-4D42-96A0-31622D4CCF20}"/>
            </c:ext>
          </c:extLst>
        </c:ser>
        <c:ser>
          <c:idx val="3"/>
          <c:order val="3"/>
          <c:tx>
            <c:strRef>
              <c:f>Investering!$AG$1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Investering!$AG$44:$AG$48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99-4D42-96A0-31622D4CC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Investering!$AR$2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008-4C03-8B6C-6E8C618CF370}"/>
              </c:ext>
            </c:extLst>
          </c:dPt>
          <c:dPt>
            <c:idx val="8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08-4C03-8B6C-6E8C618CF37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08-4C03-8B6C-6E8C618CF37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08-4C03-8B6C-6E8C618CF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Investering!$AQ$3:$AQ$24</c:f>
              <c:strCache>
                <c:ptCount val="22"/>
                <c:pt idx="0">
                  <c:v>Jönköping</c:v>
                </c:pt>
                <c:pt idx="1">
                  <c:v>Blekinge</c:v>
                </c:pt>
                <c:pt idx="2">
                  <c:v>Halland</c:v>
                </c:pt>
                <c:pt idx="3">
                  <c:v>Södermanland</c:v>
                </c:pt>
                <c:pt idx="4">
                  <c:v>Kronoberg</c:v>
                </c:pt>
                <c:pt idx="5">
                  <c:v>Kalmar</c:v>
                </c:pt>
                <c:pt idx="6">
                  <c:v>Västra Götaland</c:v>
                </c:pt>
                <c:pt idx="7">
                  <c:v>Västmanland</c:v>
                </c:pt>
                <c:pt idx="8">
                  <c:v>Riket</c:v>
                </c:pt>
                <c:pt idx="9">
                  <c:v>Uppsala</c:v>
                </c:pt>
                <c:pt idx="10">
                  <c:v>Skåne</c:v>
                </c:pt>
                <c:pt idx="11">
                  <c:v>Norrbotten</c:v>
                </c:pt>
                <c:pt idx="12">
                  <c:v>Östergötland</c:v>
                </c:pt>
                <c:pt idx="13">
                  <c:v>Västernorrland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Gotland</c:v>
                </c:pt>
                <c:pt idx="17">
                  <c:v>Dalarna</c:v>
                </c:pt>
                <c:pt idx="18">
                  <c:v>Värmland</c:v>
                </c:pt>
                <c:pt idx="19">
                  <c:v>Stockholm</c:v>
                </c:pt>
                <c:pt idx="20">
                  <c:v>Gävleborg</c:v>
                </c:pt>
                <c:pt idx="21">
                  <c:v>Jämtland</c:v>
                </c:pt>
              </c:strCache>
            </c:strRef>
          </c:cat>
          <c:val>
            <c:numRef>
              <c:f>Investering!$AR$3:$AR$24</c:f>
              <c:numCache>
                <c:formatCode>0%</c:formatCode>
                <c:ptCount val="22"/>
                <c:pt idx="0">
                  <c:v>0.265625</c:v>
                </c:pt>
                <c:pt idx="1">
                  <c:v>0.24</c:v>
                </c:pt>
                <c:pt idx="2">
                  <c:v>0.21383647798742136</c:v>
                </c:pt>
                <c:pt idx="3">
                  <c:v>0.21367521367521369</c:v>
                </c:pt>
                <c:pt idx="4">
                  <c:v>0.20338983050847459</c:v>
                </c:pt>
                <c:pt idx="5">
                  <c:v>0.1714285714285714</c:v>
                </c:pt>
                <c:pt idx="6">
                  <c:v>0.16718266253869971</c:v>
                </c:pt>
                <c:pt idx="7">
                  <c:v>0.15966386554621848</c:v>
                </c:pt>
                <c:pt idx="8">
                  <c:v>0.13058340929808565</c:v>
                </c:pt>
                <c:pt idx="9">
                  <c:v>0.12883435582822084</c:v>
                </c:pt>
                <c:pt idx="10">
                  <c:v>0.12379110251450677</c:v>
                </c:pt>
                <c:pt idx="11">
                  <c:v>0.12195121951219512</c:v>
                </c:pt>
                <c:pt idx="12">
                  <c:v>0.11794871794871792</c:v>
                </c:pt>
                <c:pt idx="13">
                  <c:v>0.11678832116788324</c:v>
                </c:pt>
                <c:pt idx="14">
                  <c:v>0.11627906976744186</c:v>
                </c:pt>
                <c:pt idx="15">
                  <c:v>0.1111111111111111</c:v>
                </c:pt>
                <c:pt idx="16">
                  <c:v>0.10344827586206898</c:v>
                </c:pt>
                <c:pt idx="17">
                  <c:v>8.9947089947089942E-2</c:v>
                </c:pt>
                <c:pt idx="18">
                  <c:v>6.9444444444444448E-2</c:v>
                </c:pt>
                <c:pt idx="19">
                  <c:v>6.194690265486727E-2</c:v>
                </c:pt>
                <c:pt idx="20">
                  <c:v>4.5801526717557245E-2</c:v>
                </c:pt>
                <c:pt idx="21">
                  <c:v>4.49438202247191E-2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8-4C03-8B6C-6E8C618CF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Investering!$AS$2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Investering!$AQ$3:$AQ$24</c:f>
              <c:strCache>
                <c:ptCount val="22"/>
                <c:pt idx="0">
                  <c:v>Jönköping</c:v>
                </c:pt>
                <c:pt idx="1">
                  <c:v>Blekinge</c:v>
                </c:pt>
                <c:pt idx="2">
                  <c:v>Halland</c:v>
                </c:pt>
                <c:pt idx="3">
                  <c:v>Södermanland</c:v>
                </c:pt>
                <c:pt idx="4">
                  <c:v>Kronoberg</c:v>
                </c:pt>
                <c:pt idx="5">
                  <c:v>Kalmar</c:v>
                </c:pt>
                <c:pt idx="6">
                  <c:v>Västra Götaland</c:v>
                </c:pt>
                <c:pt idx="7">
                  <c:v>Västmanland</c:v>
                </c:pt>
                <c:pt idx="8">
                  <c:v>Riket</c:v>
                </c:pt>
                <c:pt idx="9">
                  <c:v>Uppsala</c:v>
                </c:pt>
                <c:pt idx="10">
                  <c:v>Skåne</c:v>
                </c:pt>
                <c:pt idx="11">
                  <c:v>Norrbotten</c:v>
                </c:pt>
                <c:pt idx="12">
                  <c:v>Östergötland</c:v>
                </c:pt>
                <c:pt idx="13">
                  <c:v>Västernorrland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Gotland</c:v>
                </c:pt>
                <c:pt idx="17">
                  <c:v>Dalarna</c:v>
                </c:pt>
                <c:pt idx="18">
                  <c:v>Värmland</c:v>
                </c:pt>
                <c:pt idx="19">
                  <c:v>Stockholm</c:v>
                </c:pt>
                <c:pt idx="20">
                  <c:v>Gävleborg</c:v>
                </c:pt>
                <c:pt idx="21">
                  <c:v>Jämtland</c:v>
                </c:pt>
              </c:strCache>
            </c:strRef>
          </c:cat>
          <c:val>
            <c:numRef>
              <c:f>Investering!$AS$3:$AS$24</c:f>
              <c:numCache>
                <c:formatCode>0%</c:formatCode>
                <c:ptCount val="22"/>
                <c:pt idx="0">
                  <c:v>0.10741481810094887</c:v>
                </c:pt>
                <c:pt idx="1">
                  <c:v>0.10741481810094887</c:v>
                </c:pt>
                <c:pt idx="2">
                  <c:v>0.10741481810094887</c:v>
                </c:pt>
                <c:pt idx="3">
                  <c:v>0.10741481810094887</c:v>
                </c:pt>
                <c:pt idx="4">
                  <c:v>0.10741481810094887</c:v>
                </c:pt>
                <c:pt idx="5">
                  <c:v>0.10741481810094887</c:v>
                </c:pt>
                <c:pt idx="6">
                  <c:v>0.10741481810094887</c:v>
                </c:pt>
                <c:pt idx="7">
                  <c:v>0.10741481810094887</c:v>
                </c:pt>
                <c:pt idx="8">
                  <c:v>0.10741481810094887</c:v>
                </c:pt>
                <c:pt idx="9">
                  <c:v>0.10741481810094887</c:v>
                </c:pt>
                <c:pt idx="10">
                  <c:v>0.10741481810094887</c:v>
                </c:pt>
                <c:pt idx="11">
                  <c:v>0.10741481810094887</c:v>
                </c:pt>
                <c:pt idx="12">
                  <c:v>0.10741481810094887</c:v>
                </c:pt>
                <c:pt idx="13">
                  <c:v>0.10741481810094887</c:v>
                </c:pt>
                <c:pt idx="14">
                  <c:v>0.10741481810094887</c:v>
                </c:pt>
                <c:pt idx="15">
                  <c:v>0.10741481810094887</c:v>
                </c:pt>
                <c:pt idx="16">
                  <c:v>0.10741481810094887</c:v>
                </c:pt>
                <c:pt idx="17">
                  <c:v>0.10741481810094887</c:v>
                </c:pt>
                <c:pt idx="18">
                  <c:v>0.10741481810094887</c:v>
                </c:pt>
                <c:pt idx="19">
                  <c:v>0.10741481810094887</c:v>
                </c:pt>
                <c:pt idx="20">
                  <c:v>0.10741481810094887</c:v>
                </c:pt>
                <c:pt idx="21">
                  <c:v>0.10741481810094887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08-4C03-8B6C-6E8C618CF370}"/>
            </c:ext>
          </c:extLst>
        </c:ser>
        <c:ser>
          <c:idx val="2"/>
          <c:order val="2"/>
          <c:tx>
            <c:strRef>
              <c:f>Investering!$AZ$2</c:f>
              <c:strCache>
                <c:ptCount val="1"/>
                <c:pt idx="0">
                  <c:v>Jönköpings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Investering!$AQ$3:$AQ$24</c:f>
              <c:strCache>
                <c:ptCount val="22"/>
                <c:pt idx="0">
                  <c:v>Jönköping</c:v>
                </c:pt>
                <c:pt idx="1">
                  <c:v>Blekinge</c:v>
                </c:pt>
                <c:pt idx="2">
                  <c:v>Halland</c:v>
                </c:pt>
                <c:pt idx="3">
                  <c:v>Södermanland</c:v>
                </c:pt>
                <c:pt idx="4">
                  <c:v>Kronoberg</c:v>
                </c:pt>
                <c:pt idx="5">
                  <c:v>Kalmar</c:v>
                </c:pt>
                <c:pt idx="6">
                  <c:v>Västra Götaland</c:v>
                </c:pt>
                <c:pt idx="7">
                  <c:v>Västmanland</c:v>
                </c:pt>
                <c:pt idx="8">
                  <c:v>Riket</c:v>
                </c:pt>
                <c:pt idx="9">
                  <c:v>Uppsala</c:v>
                </c:pt>
                <c:pt idx="10">
                  <c:v>Skåne</c:v>
                </c:pt>
                <c:pt idx="11">
                  <c:v>Norrbotten</c:v>
                </c:pt>
                <c:pt idx="12">
                  <c:v>Östergötland</c:v>
                </c:pt>
                <c:pt idx="13">
                  <c:v>Västernorrland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Gotland</c:v>
                </c:pt>
                <c:pt idx="17">
                  <c:v>Dalarna</c:v>
                </c:pt>
                <c:pt idx="18">
                  <c:v>Värmland</c:v>
                </c:pt>
                <c:pt idx="19">
                  <c:v>Stockholm</c:v>
                </c:pt>
                <c:pt idx="20">
                  <c:v>Gävleborg</c:v>
                </c:pt>
                <c:pt idx="21">
                  <c:v>Jämtland</c:v>
                </c:pt>
              </c:strCache>
            </c:strRef>
          </c:cat>
          <c:val>
            <c:numRef>
              <c:f>Investering!$AZ$3:$AZ$24</c:f>
              <c:numCache>
                <c:formatCode>0%</c:formatCode>
                <c:ptCount val="22"/>
                <c:pt idx="0">
                  <c:v>0.16127664454532689</c:v>
                </c:pt>
                <c:pt idx="1">
                  <c:v>0.16127664454532689</c:v>
                </c:pt>
                <c:pt idx="2">
                  <c:v>0.16127664454532689</c:v>
                </c:pt>
                <c:pt idx="3">
                  <c:v>0.16127664454532689</c:v>
                </c:pt>
                <c:pt idx="4">
                  <c:v>0.16127664454532689</c:v>
                </c:pt>
                <c:pt idx="5">
                  <c:v>0.16127664454532689</c:v>
                </c:pt>
                <c:pt idx="6">
                  <c:v>0.16127664454532689</c:v>
                </c:pt>
                <c:pt idx="7">
                  <c:v>0.16127664454532689</c:v>
                </c:pt>
                <c:pt idx="8">
                  <c:v>0.16127664454532689</c:v>
                </c:pt>
                <c:pt idx="9">
                  <c:v>0.16127664454532689</c:v>
                </c:pt>
                <c:pt idx="10">
                  <c:v>0.16127664454532689</c:v>
                </c:pt>
                <c:pt idx="11">
                  <c:v>0.16127664454532689</c:v>
                </c:pt>
                <c:pt idx="12">
                  <c:v>0.16127664454532689</c:v>
                </c:pt>
                <c:pt idx="13">
                  <c:v>0.16127664454532689</c:v>
                </c:pt>
                <c:pt idx="14">
                  <c:v>0.16127664454532689</c:v>
                </c:pt>
                <c:pt idx="15">
                  <c:v>0.16127664454532689</c:v>
                </c:pt>
                <c:pt idx="16">
                  <c:v>0.16127664454532689</c:v>
                </c:pt>
                <c:pt idx="17">
                  <c:v>0.16127664454532689</c:v>
                </c:pt>
                <c:pt idx="18">
                  <c:v>0.16127664454532689</c:v>
                </c:pt>
                <c:pt idx="19">
                  <c:v>0.16127664454532689</c:v>
                </c:pt>
                <c:pt idx="20">
                  <c:v>0.16127664454532689</c:v>
                </c:pt>
                <c:pt idx="21">
                  <c:v>0.16127664454532689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08-4C03-8B6C-6E8C618CF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Investering!$CZ$3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Investering!$CY$4:$CY$58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Investering!$CZ$4:$CZ$58</c:f>
              <c:numCache>
                <c:formatCode>0%</c:formatCode>
                <c:ptCount val="55"/>
                <c:pt idx="0">
                  <c:v>0.34134960600000003</c:v>
                </c:pt>
                <c:pt idx="1">
                  <c:v>0.39306748200000002</c:v>
                </c:pt>
                <c:pt idx="2">
                  <c:v>0.28513856799999998</c:v>
                </c:pt>
                <c:pt idx="3">
                  <c:v>0.121699391</c:v>
                </c:pt>
                <c:pt idx="4">
                  <c:v>0.133338017</c:v>
                </c:pt>
                <c:pt idx="5">
                  <c:v>0.11968656599999999</c:v>
                </c:pt>
                <c:pt idx="6">
                  <c:v>0.14322959900000001</c:v>
                </c:pt>
                <c:pt idx="7">
                  <c:v>0.21977840900000001</c:v>
                </c:pt>
                <c:pt idx="8">
                  <c:v>0.29433709499999999</c:v>
                </c:pt>
                <c:pt idx="9">
                  <c:v>0.426876588</c:v>
                </c:pt>
                <c:pt idx="10">
                  <c:v>0.40171794300000002</c:v>
                </c:pt>
                <c:pt idx="11">
                  <c:v>0.478635268</c:v>
                </c:pt>
                <c:pt idx="12">
                  <c:v>0.52672380799999996</c:v>
                </c:pt>
                <c:pt idx="13">
                  <c:v>0.44090093600000002</c:v>
                </c:pt>
                <c:pt idx="14">
                  <c:v>0.36818919100000003</c:v>
                </c:pt>
                <c:pt idx="15">
                  <c:v>0.36441729899999997</c:v>
                </c:pt>
                <c:pt idx="16">
                  <c:v>0.33069010599999998</c:v>
                </c:pt>
                <c:pt idx="17">
                  <c:v>0.27271799099999999</c:v>
                </c:pt>
                <c:pt idx="18">
                  <c:v>0.26459125900000002</c:v>
                </c:pt>
                <c:pt idx="19">
                  <c:v>0.25061573999999998</c:v>
                </c:pt>
                <c:pt idx="20">
                  <c:v>0.24377184599999999</c:v>
                </c:pt>
                <c:pt idx="21">
                  <c:v>0.22881143500000001</c:v>
                </c:pt>
                <c:pt idx="22">
                  <c:v>0.25310304700000003</c:v>
                </c:pt>
                <c:pt idx="23">
                  <c:v>0.230400313</c:v>
                </c:pt>
                <c:pt idx="24">
                  <c:v>0.292457837</c:v>
                </c:pt>
                <c:pt idx="25">
                  <c:v>0.33501730000000002</c:v>
                </c:pt>
                <c:pt idx="26">
                  <c:v>0.30136744599999998</c:v>
                </c:pt>
                <c:pt idx="27">
                  <c:v>0.31680567500000001</c:v>
                </c:pt>
                <c:pt idx="28">
                  <c:v>0.326973825</c:v>
                </c:pt>
                <c:pt idx="29">
                  <c:v>0.337210607</c:v>
                </c:pt>
                <c:pt idx="30">
                  <c:v>0.34562833199999998</c:v>
                </c:pt>
                <c:pt idx="31">
                  <c:v>0.34752322800000002</c:v>
                </c:pt>
                <c:pt idx="32">
                  <c:v>0.345999591</c:v>
                </c:pt>
                <c:pt idx="33">
                  <c:v>0.39248432999999999</c:v>
                </c:pt>
                <c:pt idx="34">
                  <c:v>0.36782741200000002</c:v>
                </c:pt>
                <c:pt idx="35">
                  <c:v>0.34046485799999998</c:v>
                </c:pt>
                <c:pt idx="36">
                  <c:v>0.34519068000000003</c:v>
                </c:pt>
                <c:pt idx="37">
                  <c:v>0.37204590700000001</c:v>
                </c:pt>
                <c:pt idx="38">
                  <c:v>0.449694967</c:v>
                </c:pt>
                <c:pt idx="39">
                  <c:v>0.41018847600000002</c:v>
                </c:pt>
                <c:pt idx="40">
                  <c:v>0.361306717</c:v>
                </c:pt>
                <c:pt idx="41">
                  <c:v>0.457463332</c:v>
                </c:pt>
                <c:pt idx="42">
                  <c:v>0.331168831168831</c:v>
                </c:pt>
                <c:pt idx="43">
                  <c:v>0.36601307189542498</c:v>
                </c:pt>
                <c:pt idx="44">
                  <c:v>0.28758169934640498</c:v>
                </c:pt>
                <c:pt idx="45">
                  <c:v>0.30303030303030298</c:v>
                </c:pt>
                <c:pt idx="46">
                  <c:v>0.34751773049645401</c:v>
                </c:pt>
                <c:pt idx="47">
                  <c:v>0.245398773006135</c:v>
                </c:pt>
                <c:pt idx="48">
                  <c:v>0.29518072289156627</c:v>
                </c:pt>
                <c:pt idx="49">
                  <c:v>7.0063694267515922E-2</c:v>
                </c:pt>
                <c:pt idx="50">
                  <c:v>0.10407239819004525</c:v>
                </c:pt>
                <c:pt idx="51">
                  <c:v>0.13600000000000001</c:v>
                </c:pt>
                <c:pt idx="52">
                  <c:v>0.1889400921658986</c:v>
                </c:pt>
                <c:pt idx="53">
                  <c:v>0.29357798165137616</c:v>
                </c:pt>
                <c:pt idx="5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C-44D0-A2DD-FACB9A6593F2}"/>
            </c:ext>
          </c:extLst>
        </c:ser>
        <c:ser>
          <c:idx val="1"/>
          <c:order val="1"/>
          <c:tx>
            <c:strRef>
              <c:f>Investering!$DA$3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Investering!$CY$4:$CY$58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Investering!$DA$4:$DA$58</c:f>
              <c:numCache>
                <c:formatCode>0%</c:formatCode>
                <c:ptCount val="55"/>
                <c:pt idx="0">
                  <c:v>-2.5911744E-2</c:v>
                </c:pt>
                <c:pt idx="1">
                  <c:v>-5.3969222999999997E-2</c:v>
                </c:pt>
                <c:pt idx="2">
                  <c:v>-6.2565996999999998E-2</c:v>
                </c:pt>
                <c:pt idx="3">
                  <c:v>-0.44719345300000002</c:v>
                </c:pt>
                <c:pt idx="4">
                  <c:v>-0.56195589800000001</c:v>
                </c:pt>
                <c:pt idx="5">
                  <c:v>-0.48633585200000001</c:v>
                </c:pt>
                <c:pt idx="6">
                  <c:v>-0.40858839400000002</c:v>
                </c:pt>
                <c:pt idx="7">
                  <c:v>-0.30524114600000002</c:v>
                </c:pt>
                <c:pt idx="8">
                  <c:v>-0.107438041</c:v>
                </c:pt>
                <c:pt idx="9">
                  <c:v>-6.2663148000000002E-2</c:v>
                </c:pt>
                <c:pt idx="10">
                  <c:v>-3.2298974000000001E-2</c:v>
                </c:pt>
                <c:pt idx="11">
                  <c:v>-1.6027985000000002E-2</c:v>
                </c:pt>
                <c:pt idx="12">
                  <c:v>-9.5952235999999996E-2</c:v>
                </c:pt>
                <c:pt idx="13">
                  <c:v>-3.6794041999999999E-2</c:v>
                </c:pt>
                <c:pt idx="14">
                  <c:v>-0.116050715</c:v>
                </c:pt>
                <c:pt idx="15">
                  <c:v>-0.11259012</c:v>
                </c:pt>
                <c:pt idx="16">
                  <c:v>-0.16148643200000001</c:v>
                </c:pt>
                <c:pt idx="17">
                  <c:v>-0.13281279700000001</c:v>
                </c:pt>
                <c:pt idx="18">
                  <c:v>-0.114007684</c:v>
                </c:pt>
                <c:pt idx="19">
                  <c:v>-0.22097491499999999</c:v>
                </c:pt>
                <c:pt idx="20">
                  <c:v>-0.19216256100000001</c:v>
                </c:pt>
                <c:pt idx="21">
                  <c:v>-0.29022505700000001</c:v>
                </c:pt>
                <c:pt idx="22">
                  <c:v>-0.163960839</c:v>
                </c:pt>
                <c:pt idx="23">
                  <c:v>-9.6673284999999998E-2</c:v>
                </c:pt>
                <c:pt idx="24">
                  <c:v>-6.4178408000000006E-2</c:v>
                </c:pt>
                <c:pt idx="25">
                  <c:v>-3.9992349000000003E-2</c:v>
                </c:pt>
                <c:pt idx="26">
                  <c:v>-6.2767166999999999E-2</c:v>
                </c:pt>
                <c:pt idx="27">
                  <c:v>-0.11119902700000001</c:v>
                </c:pt>
                <c:pt idx="28">
                  <c:v>-6.8674458999999993E-2</c:v>
                </c:pt>
                <c:pt idx="29">
                  <c:v>-5.7237185000000003E-2</c:v>
                </c:pt>
                <c:pt idx="30">
                  <c:v>-9.2452039E-2</c:v>
                </c:pt>
                <c:pt idx="31">
                  <c:v>-9.4546046999999994E-2</c:v>
                </c:pt>
                <c:pt idx="32">
                  <c:v>-9.5650487000000006E-2</c:v>
                </c:pt>
                <c:pt idx="33">
                  <c:v>-5.6727027999999999E-2</c:v>
                </c:pt>
                <c:pt idx="34">
                  <c:v>-4.3869232000000001E-2</c:v>
                </c:pt>
                <c:pt idx="35">
                  <c:v>-0.113008598</c:v>
                </c:pt>
                <c:pt idx="36">
                  <c:v>-4.6121395000000003E-2</c:v>
                </c:pt>
                <c:pt idx="37">
                  <c:v>-5.4406558000000001E-2</c:v>
                </c:pt>
                <c:pt idx="38">
                  <c:v>-2.2241886999999998E-2</c:v>
                </c:pt>
                <c:pt idx="39">
                  <c:v>-3.9165086000000002E-2</c:v>
                </c:pt>
                <c:pt idx="40">
                  <c:v>-5.7756933000000003E-2</c:v>
                </c:pt>
                <c:pt idx="41">
                  <c:v>-1.1608406999999999E-2</c:v>
                </c:pt>
                <c:pt idx="42">
                  <c:v>-0.11038961038961</c:v>
                </c:pt>
                <c:pt idx="43">
                  <c:v>-9.8039215686274495E-2</c:v>
                </c:pt>
                <c:pt idx="44">
                  <c:v>-0.13725490196078399</c:v>
                </c:pt>
                <c:pt idx="45">
                  <c:v>-0.12878787878787901</c:v>
                </c:pt>
                <c:pt idx="46">
                  <c:v>-8.5106382978723402E-2</c:v>
                </c:pt>
                <c:pt idx="47">
                  <c:v>-0.14723926380368099</c:v>
                </c:pt>
                <c:pt idx="48">
                  <c:v>-0.12048192771084337</c:v>
                </c:pt>
                <c:pt idx="49">
                  <c:v>-0.49681528662420382</c:v>
                </c:pt>
                <c:pt idx="50">
                  <c:v>-0.38461538461538503</c:v>
                </c:pt>
                <c:pt idx="51">
                  <c:v>-0.35299999999999998</c:v>
                </c:pt>
                <c:pt idx="52">
                  <c:v>-0.26728110599078342</c:v>
                </c:pt>
                <c:pt idx="53">
                  <c:v>-0.17889908256880735</c:v>
                </c:pt>
                <c:pt idx="54">
                  <c:v>-6.7708333333333329E-2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C-44D0-A2DD-FACB9A659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Investering!$DB$3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Investering!$CY$4:$CY$58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Investering!$DB$4:$DB$58</c:f>
              <c:numCache>
                <c:formatCode>0%</c:formatCode>
                <c:ptCount val="55"/>
                <c:pt idx="0">
                  <c:v>0.31543786200000001</c:v>
                </c:pt>
                <c:pt idx="1">
                  <c:v>0.33909825900000001</c:v>
                </c:pt>
                <c:pt idx="2">
                  <c:v>0.222572571</c:v>
                </c:pt>
                <c:pt idx="3">
                  <c:v>-0.32549406200000003</c:v>
                </c:pt>
                <c:pt idx="4">
                  <c:v>-0.42861788099999998</c:v>
                </c:pt>
                <c:pt idx="5">
                  <c:v>-0.36664928600000002</c:v>
                </c:pt>
                <c:pt idx="6">
                  <c:v>-0.26535879500000004</c:v>
                </c:pt>
                <c:pt idx="7">
                  <c:v>-8.5462737000000011E-2</c:v>
                </c:pt>
                <c:pt idx="8">
                  <c:v>0.18689905400000001</c:v>
                </c:pt>
                <c:pt idx="9">
                  <c:v>0.36421344</c:v>
                </c:pt>
                <c:pt idx="10">
                  <c:v>0.36941896900000004</c:v>
                </c:pt>
                <c:pt idx="11">
                  <c:v>0.46260728299999998</c:v>
                </c:pt>
                <c:pt idx="12">
                  <c:v>0.43077157199999994</c:v>
                </c:pt>
                <c:pt idx="13">
                  <c:v>0.40410689399999999</c:v>
                </c:pt>
                <c:pt idx="14">
                  <c:v>0.25213847600000006</c:v>
                </c:pt>
                <c:pt idx="15">
                  <c:v>0.25182717899999996</c:v>
                </c:pt>
                <c:pt idx="16">
                  <c:v>0.16920367399999997</c:v>
                </c:pt>
                <c:pt idx="17">
                  <c:v>0.13990519399999998</c:v>
                </c:pt>
                <c:pt idx="18">
                  <c:v>0.15058357500000003</c:v>
                </c:pt>
                <c:pt idx="19">
                  <c:v>2.9640824999999982E-2</c:v>
                </c:pt>
                <c:pt idx="20">
                  <c:v>5.1609284999999977E-2</c:v>
                </c:pt>
                <c:pt idx="21">
                  <c:v>-6.1413622000000001E-2</c:v>
                </c:pt>
                <c:pt idx="22">
                  <c:v>8.9142208000000028E-2</c:v>
                </c:pt>
                <c:pt idx="23">
                  <c:v>0.133727028</c:v>
                </c:pt>
                <c:pt idx="24">
                  <c:v>0.22827942899999998</c:v>
                </c:pt>
                <c:pt idx="25">
                  <c:v>0.29502495100000004</c:v>
                </c:pt>
                <c:pt idx="26">
                  <c:v>0.23860027899999997</c:v>
                </c:pt>
                <c:pt idx="27">
                  <c:v>0.205606648</c:v>
                </c:pt>
                <c:pt idx="28">
                  <c:v>0.25829936600000003</c:v>
                </c:pt>
                <c:pt idx="29">
                  <c:v>0.27997342199999997</c:v>
                </c:pt>
                <c:pt idx="30">
                  <c:v>0.253176293</c:v>
                </c:pt>
                <c:pt idx="31">
                  <c:v>0.252977181</c:v>
                </c:pt>
                <c:pt idx="32">
                  <c:v>0.25034910399999999</c:v>
                </c:pt>
                <c:pt idx="33">
                  <c:v>0.33575730199999998</c:v>
                </c:pt>
                <c:pt idx="34">
                  <c:v>0.32395818000000004</c:v>
                </c:pt>
                <c:pt idx="35">
                  <c:v>0.22745625999999997</c:v>
                </c:pt>
                <c:pt idx="36">
                  <c:v>0.29906928500000002</c:v>
                </c:pt>
                <c:pt idx="37">
                  <c:v>0.31763934900000002</c:v>
                </c:pt>
                <c:pt idx="38">
                  <c:v>0.42745307999999999</c:v>
                </c:pt>
                <c:pt idx="39">
                  <c:v>0.37102339000000001</c:v>
                </c:pt>
                <c:pt idx="40">
                  <c:v>0.30354978399999999</c:v>
                </c:pt>
                <c:pt idx="41">
                  <c:v>0.44585492500000001</c:v>
                </c:pt>
                <c:pt idx="42">
                  <c:v>0.22077922077922102</c:v>
                </c:pt>
                <c:pt idx="43">
                  <c:v>0.26797385620915048</c:v>
                </c:pt>
                <c:pt idx="44">
                  <c:v>0.15032679738562099</c:v>
                </c:pt>
                <c:pt idx="45">
                  <c:v>0.17424242424242398</c:v>
                </c:pt>
                <c:pt idx="46">
                  <c:v>0.2624113475177306</c:v>
                </c:pt>
                <c:pt idx="47">
                  <c:v>9.8159509202454004E-2</c:v>
                </c:pt>
                <c:pt idx="48">
                  <c:v>0.1746987951807229</c:v>
                </c:pt>
                <c:pt idx="49">
                  <c:v>-0.42675159235668791</c:v>
                </c:pt>
                <c:pt idx="50">
                  <c:v>-0.28054298642533976</c:v>
                </c:pt>
                <c:pt idx="51">
                  <c:v>-0.21699999999999997</c:v>
                </c:pt>
                <c:pt idx="52">
                  <c:v>-7.8341013824884814E-2</c:v>
                </c:pt>
                <c:pt idx="53">
                  <c:v>0.11467889908256881</c:v>
                </c:pt>
                <c:pt idx="54">
                  <c:v>0.265625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2C-44D0-A2DD-FACB9A6593F2}"/>
            </c:ext>
          </c:extLst>
        </c:ser>
        <c:ser>
          <c:idx val="3"/>
          <c:order val="3"/>
          <c:tx>
            <c:strRef>
              <c:f>Investering!$DC$3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Investering!$CY$4:$CY$58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Investering!$DC$4:$DC$58</c:f>
              <c:numCache>
                <c:formatCode>0%</c:formatCode>
                <c:ptCount val="55"/>
                <c:pt idx="0">
                  <c:v>0.16127664454532689</c:v>
                </c:pt>
                <c:pt idx="1">
                  <c:v>0.16127664454532689</c:v>
                </c:pt>
                <c:pt idx="2">
                  <c:v>0.16127664454532689</c:v>
                </c:pt>
                <c:pt idx="3">
                  <c:v>0.16127664454532689</c:v>
                </c:pt>
                <c:pt idx="4">
                  <c:v>0.16127664454532689</c:v>
                </c:pt>
                <c:pt idx="5">
                  <c:v>0.16127664454532689</c:v>
                </c:pt>
                <c:pt idx="6">
                  <c:v>0.16127664454532689</c:v>
                </c:pt>
                <c:pt idx="7">
                  <c:v>0.16127664454532689</c:v>
                </c:pt>
                <c:pt idx="8">
                  <c:v>0.16127664454532689</c:v>
                </c:pt>
                <c:pt idx="9">
                  <c:v>0.16127664454532689</c:v>
                </c:pt>
                <c:pt idx="10">
                  <c:v>0.16127664454532689</c:v>
                </c:pt>
                <c:pt idx="11">
                  <c:v>0.16127664454532689</c:v>
                </c:pt>
                <c:pt idx="12">
                  <c:v>0.16127664454532689</c:v>
                </c:pt>
                <c:pt idx="13">
                  <c:v>0.16127664454532689</c:v>
                </c:pt>
                <c:pt idx="14">
                  <c:v>0.16127664454532689</c:v>
                </c:pt>
                <c:pt idx="15">
                  <c:v>0.16127664454532689</c:v>
                </c:pt>
                <c:pt idx="16">
                  <c:v>0.16127664454532689</c:v>
                </c:pt>
                <c:pt idx="17">
                  <c:v>0.16127664454532689</c:v>
                </c:pt>
                <c:pt idx="18">
                  <c:v>0.16127664454532689</c:v>
                </c:pt>
                <c:pt idx="19">
                  <c:v>0.16127664454532689</c:v>
                </c:pt>
                <c:pt idx="20">
                  <c:v>0.16127664454532689</c:v>
                </c:pt>
                <c:pt idx="21">
                  <c:v>0.16127664454532689</c:v>
                </c:pt>
                <c:pt idx="22">
                  <c:v>0.16127664454532689</c:v>
                </c:pt>
                <c:pt idx="23">
                  <c:v>0.16127664454532689</c:v>
                </c:pt>
                <c:pt idx="24">
                  <c:v>0.16127664454532689</c:v>
                </c:pt>
                <c:pt idx="25">
                  <c:v>0.16127664454532689</c:v>
                </c:pt>
                <c:pt idx="26">
                  <c:v>0.16127664454532689</c:v>
                </c:pt>
                <c:pt idx="27">
                  <c:v>0.16127664454532689</c:v>
                </c:pt>
                <c:pt idx="28">
                  <c:v>0.16127664454532689</c:v>
                </c:pt>
                <c:pt idx="29">
                  <c:v>0.16127664454532689</c:v>
                </c:pt>
                <c:pt idx="30">
                  <c:v>0.16127664454532689</c:v>
                </c:pt>
                <c:pt idx="31">
                  <c:v>0.16127664454532689</c:v>
                </c:pt>
                <c:pt idx="32">
                  <c:v>0.16127664454532689</c:v>
                </c:pt>
                <c:pt idx="33">
                  <c:v>0.16127664454532689</c:v>
                </c:pt>
                <c:pt idx="34">
                  <c:v>0.16127664454532689</c:v>
                </c:pt>
                <c:pt idx="35">
                  <c:v>0.16127664454532689</c:v>
                </c:pt>
                <c:pt idx="36">
                  <c:v>0.16127664454532689</c:v>
                </c:pt>
                <c:pt idx="37">
                  <c:v>0.16127664454532689</c:v>
                </c:pt>
                <c:pt idx="38">
                  <c:v>0.16127664454532689</c:v>
                </c:pt>
                <c:pt idx="39">
                  <c:v>0.16127664454532689</c:v>
                </c:pt>
                <c:pt idx="40">
                  <c:v>0.16127664454532689</c:v>
                </c:pt>
                <c:pt idx="41">
                  <c:v>0.16127664454532689</c:v>
                </c:pt>
                <c:pt idx="42">
                  <c:v>0.16127664454532689</c:v>
                </c:pt>
                <c:pt idx="43">
                  <c:v>0.16127664454532689</c:v>
                </c:pt>
                <c:pt idx="44">
                  <c:v>0.16127664454532689</c:v>
                </c:pt>
                <c:pt idx="45">
                  <c:v>0.16127664454532689</c:v>
                </c:pt>
                <c:pt idx="46">
                  <c:v>0.16127664454532689</c:v>
                </c:pt>
                <c:pt idx="47">
                  <c:v>0.16127664454532689</c:v>
                </c:pt>
                <c:pt idx="48">
                  <c:v>0.16127664454532689</c:v>
                </c:pt>
                <c:pt idx="49">
                  <c:v>0.16127664454532689</c:v>
                </c:pt>
                <c:pt idx="50">
                  <c:v>0.16127664454532689</c:v>
                </c:pt>
                <c:pt idx="51">
                  <c:v>0.16127664454532689</c:v>
                </c:pt>
                <c:pt idx="52">
                  <c:v>0.16127664454532689</c:v>
                </c:pt>
                <c:pt idx="53">
                  <c:v>0.16127664454532689</c:v>
                </c:pt>
                <c:pt idx="54">
                  <c:v>0.16127664454532689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2C-44D0-A2DD-FACB9A659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InvesteringP!$B$1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InvesteringP!$B$26:$B$27</c:f>
              <c:numCache>
                <c:formatCode>0%</c:formatCode>
                <c:ptCount val="2"/>
                <c:pt idx="0">
                  <c:v>0.36458333333333331</c:v>
                </c:pt>
                <c:pt idx="1">
                  <c:v>0.30309936189608022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5-4F45-B16E-134B580E9A6A}"/>
            </c:ext>
          </c:extLst>
        </c:ser>
        <c:ser>
          <c:idx val="1"/>
          <c:order val="1"/>
          <c:tx>
            <c:strRef>
              <c:f>InvesteringP!$C$1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InvesteringP!$C$26:$C$27</c:f>
              <c:numCache>
                <c:formatCode>0%</c:formatCode>
                <c:ptCount val="2"/>
                <c:pt idx="0">
                  <c:v>0.5625</c:v>
                </c:pt>
                <c:pt idx="1">
                  <c:v>0.58226982680036465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5-4F45-B16E-134B580E9A6A}"/>
            </c:ext>
          </c:extLst>
        </c:ser>
        <c:ser>
          <c:idx val="2"/>
          <c:order val="2"/>
          <c:tx>
            <c:strRef>
              <c:f>InvesteringP!$D$1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InvesteringP!$D$26:$D$27</c:f>
              <c:numCache>
                <c:formatCode>0%</c:formatCode>
                <c:ptCount val="2"/>
                <c:pt idx="0">
                  <c:v>6.25E-2</c:v>
                </c:pt>
                <c:pt idx="1">
                  <c:v>9.0474020054694626E-2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5-4F45-B16E-134B580E9A6A}"/>
            </c:ext>
          </c:extLst>
        </c:ser>
        <c:ser>
          <c:idx val="3"/>
          <c:order val="3"/>
          <c:tx>
            <c:strRef>
              <c:f>InvesteringP!$E$1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InvesteringP!$E$26:$E$27</c:f>
              <c:numCache>
                <c:formatCode>0%</c:formatCode>
                <c:ptCount val="2"/>
                <c:pt idx="0">
                  <c:v>1.0416666666666666E-2</c:v>
                </c:pt>
                <c:pt idx="1">
                  <c:v>2.0738377392889699E-2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95-4F45-B16E-134B580E9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InvesteringP!$P$1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InvesteringP!$P$44:$P$48</c:f>
              <c:numCache>
                <c:formatCode>0%</c:formatCode>
                <c:ptCount val="5"/>
                <c:pt idx="0">
                  <c:v>0.33333333333333331</c:v>
                </c:pt>
                <c:pt idx="1">
                  <c:v>0.35714285714285715</c:v>
                </c:pt>
                <c:pt idx="2">
                  <c:v>0.41666666666666669</c:v>
                </c:pt>
                <c:pt idx="3">
                  <c:v>0.4</c:v>
                </c:pt>
                <c:pt idx="4">
                  <c:v>0.36458333333333331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C-4C50-94FC-50BF91DA2F3D}"/>
            </c:ext>
          </c:extLst>
        </c:ser>
        <c:ser>
          <c:idx val="1"/>
          <c:order val="1"/>
          <c:tx>
            <c:strRef>
              <c:f>InvesteringP!$Q$1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InvesteringP!$Q$44:$Q$48</c:f>
              <c:numCache>
                <c:formatCode>0%</c:formatCode>
                <c:ptCount val="5"/>
                <c:pt idx="0">
                  <c:v>0.55072463768115942</c:v>
                </c:pt>
                <c:pt idx="1">
                  <c:v>0.58571428571428574</c:v>
                </c:pt>
                <c:pt idx="2">
                  <c:v>0.54166666666666663</c:v>
                </c:pt>
                <c:pt idx="3">
                  <c:v>0.6</c:v>
                </c:pt>
                <c:pt idx="4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C-4C50-94FC-50BF91DA2F3D}"/>
            </c:ext>
          </c:extLst>
        </c:ser>
        <c:ser>
          <c:idx val="2"/>
          <c:order val="2"/>
          <c:tx>
            <c:strRef>
              <c:f>InvesteringP!$R$1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5C-4C50-94FC-50BF91DA2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InvesteringP!$R$44:$R$48</c:f>
              <c:numCache>
                <c:formatCode>0%</c:formatCode>
                <c:ptCount val="5"/>
                <c:pt idx="0">
                  <c:v>0.10144927536231885</c:v>
                </c:pt>
                <c:pt idx="1">
                  <c:v>4.2857142857142858E-2</c:v>
                </c:pt>
                <c:pt idx="2">
                  <c:v>4.1666666666666664E-2</c:v>
                </c:pt>
                <c:pt idx="3">
                  <c:v>0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C-4C50-94FC-50BF91DA2F3D}"/>
            </c:ext>
          </c:extLst>
        </c:ser>
        <c:ser>
          <c:idx val="3"/>
          <c:order val="3"/>
          <c:tx>
            <c:strRef>
              <c:f>InvesteringP!$S$1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InvesteringP!$S$44:$S$48</c:f>
              <c:numCache>
                <c:formatCode>0%</c:formatCode>
                <c:ptCount val="5"/>
                <c:pt idx="0">
                  <c:v>1.4492753623188406E-2</c:v>
                </c:pt>
                <c:pt idx="1">
                  <c:v>1.4285714285714285E-2</c:v>
                </c:pt>
                <c:pt idx="2">
                  <c:v>0</c:v>
                </c:pt>
                <c:pt idx="3">
                  <c:v>0</c:v>
                </c:pt>
                <c:pt idx="4">
                  <c:v>1.0416666666666666E-2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5C-4C50-94FC-50BF91DA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Undersökningen!$S$19:$V$19</c:f>
              <c:strCache>
                <c:ptCount val="4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</c:strCache>
            </c:strRef>
          </c:cat>
          <c:val>
            <c:numRef>
              <c:f>Undersökningen!$S$20:$V$20</c:f>
              <c:numCache>
                <c:formatCode>0%</c:formatCode>
                <c:ptCount val="4"/>
                <c:pt idx="0">
                  <c:v>6.25E-2</c:v>
                </c:pt>
                <c:pt idx="1">
                  <c:v>0.27604166666666669</c:v>
                </c:pt>
                <c:pt idx="2">
                  <c:v>0.46875</c:v>
                </c:pt>
                <c:pt idx="3">
                  <c:v>0.19270833333333334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B-4D52-B514-2D639B7D1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InvesteringP!$AD$1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InvesteringP!$AD$44:$AD$48</c:f>
              <c:numCache>
                <c:formatCode>0%</c:formatCode>
                <c:ptCount val="5"/>
                <c:pt idx="0">
                  <c:v>0.16666666666666666</c:v>
                </c:pt>
                <c:pt idx="1">
                  <c:v>0.35849056603773582</c:v>
                </c:pt>
                <c:pt idx="2">
                  <c:v>0.4</c:v>
                </c:pt>
                <c:pt idx="3">
                  <c:v>0.35135135135135137</c:v>
                </c:pt>
                <c:pt idx="4">
                  <c:v>0.36458333333333331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9-48D2-9214-82D632A8AEA9}"/>
            </c:ext>
          </c:extLst>
        </c:ser>
        <c:ser>
          <c:idx val="1"/>
          <c:order val="1"/>
          <c:tx>
            <c:strRef>
              <c:f>InvesteringP!$AE$1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InvesteringP!$AE$44:$AE$48</c:f>
              <c:numCache>
                <c:formatCode>0%</c:formatCode>
                <c:ptCount val="5"/>
                <c:pt idx="0">
                  <c:v>0.66666666666666663</c:v>
                </c:pt>
                <c:pt idx="1">
                  <c:v>0.58490566037735847</c:v>
                </c:pt>
                <c:pt idx="2">
                  <c:v>0.53333333333333333</c:v>
                </c:pt>
                <c:pt idx="3">
                  <c:v>0.56756756756756754</c:v>
                </c:pt>
                <c:pt idx="4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9-48D2-9214-82D632A8AEA9}"/>
            </c:ext>
          </c:extLst>
        </c:ser>
        <c:ser>
          <c:idx val="2"/>
          <c:order val="2"/>
          <c:tx>
            <c:strRef>
              <c:f>InvesteringP!$AF$1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InvesteringP!$AF$44:$AF$48</c:f>
              <c:numCache>
                <c:formatCode>0%</c:formatCode>
                <c:ptCount val="5"/>
                <c:pt idx="0">
                  <c:v>0.16666666666666666</c:v>
                </c:pt>
                <c:pt idx="1">
                  <c:v>5.6603773584905662E-2</c:v>
                </c:pt>
                <c:pt idx="2">
                  <c:v>4.4444444444444446E-2</c:v>
                </c:pt>
                <c:pt idx="3">
                  <c:v>8.1081081081081086E-2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9-48D2-9214-82D632A8AEA9}"/>
            </c:ext>
          </c:extLst>
        </c:ser>
        <c:ser>
          <c:idx val="3"/>
          <c:order val="3"/>
          <c:tx>
            <c:strRef>
              <c:f>InvesteringP!$AG$1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InvesteringP!$AG$44:$AG$48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2.2222222222222223E-2</c:v>
                </c:pt>
                <c:pt idx="3">
                  <c:v>0</c:v>
                </c:pt>
                <c:pt idx="4">
                  <c:v>1.0416666666666666E-2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B9-48D2-9214-82D632A8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InvesteringP!$AR$2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957-4781-84BD-00A975BBD624}"/>
              </c:ext>
            </c:extLst>
          </c:dPt>
          <c:dPt>
            <c:idx val="9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57-4781-84BD-00A975BBD624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57-4781-84BD-00A975BBD62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57-4781-84BD-00A975BBD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InvesteringP!$AQ$3:$AQ$24</c:f>
              <c:strCache>
                <c:ptCount val="22"/>
                <c:pt idx="0">
                  <c:v>Halland</c:v>
                </c:pt>
                <c:pt idx="1">
                  <c:v>Blekinge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Kronoberg</c:v>
                </c:pt>
                <c:pt idx="5">
                  <c:v>Västernorrland</c:v>
                </c:pt>
                <c:pt idx="6">
                  <c:v>Stockholm</c:v>
                </c:pt>
                <c:pt idx="7">
                  <c:v>Västerbotten</c:v>
                </c:pt>
                <c:pt idx="8">
                  <c:v>Uppsala</c:v>
                </c:pt>
                <c:pt idx="9">
                  <c:v>Riket</c:v>
                </c:pt>
                <c:pt idx="10">
                  <c:v>Dalarna</c:v>
                </c:pt>
                <c:pt idx="11">
                  <c:v>Kalmar</c:v>
                </c:pt>
                <c:pt idx="12">
                  <c:v>Jämtland</c:v>
                </c:pt>
                <c:pt idx="13">
                  <c:v>Östergötland</c:v>
                </c:pt>
                <c:pt idx="14">
                  <c:v>Skåne</c:v>
                </c:pt>
                <c:pt idx="15">
                  <c:v>Södermanland</c:v>
                </c:pt>
                <c:pt idx="16">
                  <c:v>Värmland</c:v>
                </c:pt>
                <c:pt idx="17">
                  <c:v>Västmanland</c:v>
                </c:pt>
                <c:pt idx="18">
                  <c:v>Gävleborg</c:v>
                </c:pt>
                <c:pt idx="19">
                  <c:v>Örebro</c:v>
                </c:pt>
                <c:pt idx="20">
                  <c:v>Norrbotten</c:v>
                </c:pt>
                <c:pt idx="21">
                  <c:v>Gotland</c:v>
                </c:pt>
              </c:strCache>
            </c:strRef>
          </c:cat>
          <c:val>
            <c:numRef>
              <c:f>InvesteringP!$AR$3:$AR$24</c:f>
              <c:numCache>
                <c:formatCode>0%</c:formatCode>
                <c:ptCount val="22"/>
                <c:pt idx="0">
                  <c:v>0.33333333333333337</c:v>
                </c:pt>
                <c:pt idx="1">
                  <c:v>0.33333333333333331</c:v>
                </c:pt>
                <c:pt idx="2">
                  <c:v>0.30208333333333331</c:v>
                </c:pt>
                <c:pt idx="3">
                  <c:v>0.30185758513931887</c:v>
                </c:pt>
                <c:pt idx="4">
                  <c:v>0.28813559322033899</c:v>
                </c:pt>
                <c:pt idx="5">
                  <c:v>0.23357664233576644</c:v>
                </c:pt>
                <c:pt idx="6">
                  <c:v>0.23008849557522124</c:v>
                </c:pt>
                <c:pt idx="7">
                  <c:v>0.22093023255813954</c:v>
                </c:pt>
                <c:pt idx="8">
                  <c:v>0.21472392638036811</c:v>
                </c:pt>
                <c:pt idx="9">
                  <c:v>0.2126253418413856</c:v>
                </c:pt>
                <c:pt idx="10">
                  <c:v>0.19047619047619047</c:v>
                </c:pt>
                <c:pt idx="11">
                  <c:v>0.17857142857142858</c:v>
                </c:pt>
                <c:pt idx="12">
                  <c:v>0.16853932584269665</c:v>
                </c:pt>
                <c:pt idx="13">
                  <c:v>0.16410256410256407</c:v>
                </c:pt>
                <c:pt idx="14">
                  <c:v>0.15667311411992263</c:v>
                </c:pt>
                <c:pt idx="15">
                  <c:v>0.15384615384615385</c:v>
                </c:pt>
                <c:pt idx="16">
                  <c:v>0.15277777777777773</c:v>
                </c:pt>
                <c:pt idx="17">
                  <c:v>0.14285714285714285</c:v>
                </c:pt>
                <c:pt idx="18">
                  <c:v>0.12977099236641221</c:v>
                </c:pt>
                <c:pt idx="19">
                  <c:v>0.12499999999999999</c:v>
                </c:pt>
                <c:pt idx="20">
                  <c:v>0.10731707317073172</c:v>
                </c:pt>
                <c:pt idx="21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7-4781-84BD-00A975BBD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InvesteringP!$AS$2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InvesteringP!$AQ$3:$AQ$24</c:f>
              <c:strCache>
                <c:ptCount val="22"/>
                <c:pt idx="0">
                  <c:v>Halland</c:v>
                </c:pt>
                <c:pt idx="1">
                  <c:v>Blekinge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Kronoberg</c:v>
                </c:pt>
                <c:pt idx="5">
                  <c:v>Västernorrland</c:v>
                </c:pt>
                <c:pt idx="6">
                  <c:v>Stockholm</c:v>
                </c:pt>
                <c:pt idx="7">
                  <c:v>Västerbotten</c:v>
                </c:pt>
                <c:pt idx="8">
                  <c:v>Uppsala</c:v>
                </c:pt>
                <c:pt idx="9">
                  <c:v>Riket</c:v>
                </c:pt>
                <c:pt idx="10">
                  <c:v>Dalarna</c:v>
                </c:pt>
                <c:pt idx="11">
                  <c:v>Kalmar</c:v>
                </c:pt>
                <c:pt idx="12">
                  <c:v>Jämtland</c:v>
                </c:pt>
                <c:pt idx="13">
                  <c:v>Östergötland</c:v>
                </c:pt>
                <c:pt idx="14">
                  <c:v>Skåne</c:v>
                </c:pt>
                <c:pt idx="15">
                  <c:v>Södermanland</c:v>
                </c:pt>
                <c:pt idx="16">
                  <c:v>Värmland</c:v>
                </c:pt>
                <c:pt idx="17">
                  <c:v>Västmanland</c:v>
                </c:pt>
                <c:pt idx="18">
                  <c:v>Gävleborg</c:v>
                </c:pt>
                <c:pt idx="19">
                  <c:v>Örebro</c:v>
                </c:pt>
                <c:pt idx="20">
                  <c:v>Norrbotten</c:v>
                </c:pt>
                <c:pt idx="21">
                  <c:v>Gotland</c:v>
                </c:pt>
              </c:strCache>
            </c:strRef>
          </c:cat>
          <c:val>
            <c:numRef>
              <c:f>InvesteringP!$AS$3:$AS$24</c:f>
              <c:numCache>
                <c:formatCode>0%</c:formatCode>
                <c:ptCount val="22"/>
                <c:pt idx="0">
                  <c:v>0.12547748004516432</c:v>
                </c:pt>
                <c:pt idx="1">
                  <c:v>0.12547748004516432</c:v>
                </c:pt>
                <c:pt idx="2">
                  <c:v>0.12547748004516432</c:v>
                </c:pt>
                <c:pt idx="3">
                  <c:v>0.12547748004516432</c:v>
                </c:pt>
                <c:pt idx="4">
                  <c:v>0.12547748004516432</c:v>
                </c:pt>
                <c:pt idx="5">
                  <c:v>0.12547748004516432</c:v>
                </c:pt>
                <c:pt idx="6">
                  <c:v>0.12547748004516432</c:v>
                </c:pt>
                <c:pt idx="7">
                  <c:v>0.12547748004516432</c:v>
                </c:pt>
                <c:pt idx="8">
                  <c:v>0.12547748004516432</c:v>
                </c:pt>
                <c:pt idx="9">
                  <c:v>0.12547748004516432</c:v>
                </c:pt>
                <c:pt idx="10">
                  <c:v>0.12547748004516432</c:v>
                </c:pt>
                <c:pt idx="11">
                  <c:v>0.12547748004516432</c:v>
                </c:pt>
                <c:pt idx="12">
                  <c:v>0.12547748004516432</c:v>
                </c:pt>
                <c:pt idx="13">
                  <c:v>0.12547748004516432</c:v>
                </c:pt>
                <c:pt idx="14">
                  <c:v>0.12547748004516432</c:v>
                </c:pt>
                <c:pt idx="15">
                  <c:v>0.12547748004516432</c:v>
                </c:pt>
                <c:pt idx="16">
                  <c:v>0.12547748004516432</c:v>
                </c:pt>
                <c:pt idx="17">
                  <c:v>0.12547748004516432</c:v>
                </c:pt>
                <c:pt idx="18">
                  <c:v>0.12547748004516432</c:v>
                </c:pt>
                <c:pt idx="19">
                  <c:v>0.12547748004516432</c:v>
                </c:pt>
                <c:pt idx="20">
                  <c:v>0.12547748004516432</c:v>
                </c:pt>
                <c:pt idx="21">
                  <c:v>0.12547748004516432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57-4781-84BD-00A975BBD624}"/>
            </c:ext>
          </c:extLst>
        </c:ser>
        <c:ser>
          <c:idx val="2"/>
          <c:order val="2"/>
          <c:tx>
            <c:strRef>
              <c:f>InvesteringP!$AZ$2</c:f>
              <c:strCache>
                <c:ptCount val="1"/>
                <c:pt idx="0">
                  <c:v>Jönköpings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InvesteringP!$AQ$3:$AQ$24</c:f>
              <c:strCache>
                <c:ptCount val="22"/>
                <c:pt idx="0">
                  <c:v>Halland</c:v>
                </c:pt>
                <c:pt idx="1">
                  <c:v>Blekinge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Kronoberg</c:v>
                </c:pt>
                <c:pt idx="5">
                  <c:v>Västernorrland</c:v>
                </c:pt>
                <c:pt idx="6">
                  <c:v>Stockholm</c:v>
                </c:pt>
                <c:pt idx="7">
                  <c:v>Västerbotten</c:v>
                </c:pt>
                <c:pt idx="8">
                  <c:v>Uppsala</c:v>
                </c:pt>
                <c:pt idx="9">
                  <c:v>Riket</c:v>
                </c:pt>
                <c:pt idx="10">
                  <c:v>Dalarna</c:v>
                </c:pt>
                <c:pt idx="11">
                  <c:v>Kalmar</c:v>
                </c:pt>
                <c:pt idx="12">
                  <c:v>Jämtland</c:v>
                </c:pt>
                <c:pt idx="13">
                  <c:v>Östergötland</c:v>
                </c:pt>
                <c:pt idx="14">
                  <c:v>Skåne</c:v>
                </c:pt>
                <c:pt idx="15">
                  <c:v>Södermanland</c:v>
                </c:pt>
                <c:pt idx="16">
                  <c:v>Värmland</c:v>
                </c:pt>
                <c:pt idx="17">
                  <c:v>Västmanland</c:v>
                </c:pt>
                <c:pt idx="18">
                  <c:v>Gävleborg</c:v>
                </c:pt>
                <c:pt idx="19">
                  <c:v>Örebro</c:v>
                </c:pt>
                <c:pt idx="20">
                  <c:v>Norrbotten</c:v>
                </c:pt>
                <c:pt idx="21">
                  <c:v>Gotland</c:v>
                </c:pt>
              </c:strCache>
            </c:strRef>
          </c:cat>
          <c:val>
            <c:numRef>
              <c:f>InvesteringP!$AZ$3:$AZ$24</c:f>
              <c:numCache>
                <c:formatCode>0%</c:formatCode>
                <c:ptCount val="22"/>
                <c:pt idx="0">
                  <c:v>0.16637410405968506</c:v>
                </c:pt>
                <c:pt idx="1">
                  <c:v>0.16637410405968506</c:v>
                </c:pt>
                <c:pt idx="2">
                  <c:v>0.16637410405968506</c:v>
                </c:pt>
                <c:pt idx="3">
                  <c:v>0.16637410405968506</c:v>
                </c:pt>
                <c:pt idx="4">
                  <c:v>0.16637410405968506</c:v>
                </c:pt>
                <c:pt idx="5">
                  <c:v>0.16637410405968506</c:v>
                </c:pt>
                <c:pt idx="6">
                  <c:v>0.16637410405968506</c:v>
                </c:pt>
                <c:pt idx="7">
                  <c:v>0.16637410405968506</c:v>
                </c:pt>
                <c:pt idx="8">
                  <c:v>0.16637410405968506</c:v>
                </c:pt>
                <c:pt idx="9">
                  <c:v>0.16637410405968506</c:v>
                </c:pt>
                <c:pt idx="10">
                  <c:v>0.16637410405968506</c:v>
                </c:pt>
                <c:pt idx="11">
                  <c:v>0.16637410405968506</c:v>
                </c:pt>
                <c:pt idx="12">
                  <c:v>0.16637410405968506</c:v>
                </c:pt>
                <c:pt idx="13">
                  <c:v>0.16637410405968506</c:v>
                </c:pt>
                <c:pt idx="14">
                  <c:v>0.16637410405968506</c:v>
                </c:pt>
                <c:pt idx="15">
                  <c:v>0.16637410405968506</c:v>
                </c:pt>
                <c:pt idx="16">
                  <c:v>0.16637410405968506</c:v>
                </c:pt>
                <c:pt idx="17">
                  <c:v>0.16637410405968506</c:v>
                </c:pt>
                <c:pt idx="18">
                  <c:v>0.16637410405968506</c:v>
                </c:pt>
                <c:pt idx="19">
                  <c:v>0.16637410405968506</c:v>
                </c:pt>
                <c:pt idx="20">
                  <c:v>0.16637410405968506</c:v>
                </c:pt>
                <c:pt idx="21">
                  <c:v>0.16637410405968506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57-4781-84BD-00A975BBD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InvesteringP!$CZ$3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InvesteringP!$CY$4:$CY$58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InvesteringP!$CZ$4:$CZ$58</c:f>
              <c:numCache>
                <c:formatCode>0%</c:formatCode>
                <c:ptCount val="55"/>
                <c:pt idx="0">
                  <c:v>0.31147624800000001</c:v>
                </c:pt>
                <c:pt idx="1">
                  <c:v>0.219911615</c:v>
                </c:pt>
                <c:pt idx="2">
                  <c:v>0.22409844900000001</c:v>
                </c:pt>
                <c:pt idx="3">
                  <c:v>0.143790059</c:v>
                </c:pt>
                <c:pt idx="4">
                  <c:v>0.202905787</c:v>
                </c:pt>
                <c:pt idx="5">
                  <c:v>0.17479903899999999</c:v>
                </c:pt>
                <c:pt idx="6">
                  <c:v>0.27158548500000002</c:v>
                </c:pt>
                <c:pt idx="7">
                  <c:v>0.36673249899999999</c:v>
                </c:pt>
                <c:pt idx="8">
                  <c:v>0.360390971</c:v>
                </c:pt>
                <c:pt idx="9">
                  <c:v>0.50072286499999996</c:v>
                </c:pt>
                <c:pt idx="10">
                  <c:v>0.42945978299999998</c:v>
                </c:pt>
                <c:pt idx="11">
                  <c:v>0.48694246400000002</c:v>
                </c:pt>
                <c:pt idx="12">
                  <c:v>0.44305222</c:v>
                </c:pt>
                <c:pt idx="13">
                  <c:v>0.39288727699999998</c:v>
                </c:pt>
                <c:pt idx="14">
                  <c:v>0.25869388999999998</c:v>
                </c:pt>
                <c:pt idx="15">
                  <c:v>0.214522397</c:v>
                </c:pt>
                <c:pt idx="16">
                  <c:v>0.26469227499999998</c:v>
                </c:pt>
                <c:pt idx="17">
                  <c:v>0.24133241999999999</c:v>
                </c:pt>
                <c:pt idx="18">
                  <c:v>0.20561158700000001</c:v>
                </c:pt>
                <c:pt idx="19">
                  <c:v>0.17524738100000001</c:v>
                </c:pt>
                <c:pt idx="20">
                  <c:v>0.283115116</c:v>
                </c:pt>
                <c:pt idx="21">
                  <c:v>0.204200615</c:v>
                </c:pt>
                <c:pt idx="22">
                  <c:v>0.32882036100000001</c:v>
                </c:pt>
                <c:pt idx="23">
                  <c:v>0.37126003600000002</c:v>
                </c:pt>
                <c:pt idx="24">
                  <c:v>0.30618120700000001</c:v>
                </c:pt>
                <c:pt idx="25">
                  <c:v>0.24978424499999999</c:v>
                </c:pt>
                <c:pt idx="26">
                  <c:v>0.310953323</c:v>
                </c:pt>
                <c:pt idx="27">
                  <c:v>0.23601751900000001</c:v>
                </c:pt>
                <c:pt idx="28">
                  <c:v>0.27808768900000003</c:v>
                </c:pt>
                <c:pt idx="29">
                  <c:v>0.23074072100000001</c:v>
                </c:pt>
                <c:pt idx="30">
                  <c:v>0.27954535200000002</c:v>
                </c:pt>
                <c:pt idx="31">
                  <c:v>0.30672438400000002</c:v>
                </c:pt>
                <c:pt idx="32">
                  <c:v>0.38843910399999998</c:v>
                </c:pt>
                <c:pt idx="33">
                  <c:v>0.27595754900000002</c:v>
                </c:pt>
                <c:pt idx="34">
                  <c:v>0.35082271799999998</c:v>
                </c:pt>
                <c:pt idx="35">
                  <c:v>0.34691082699999998</c:v>
                </c:pt>
                <c:pt idx="36">
                  <c:v>0.31678758000000001</c:v>
                </c:pt>
                <c:pt idx="37">
                  <c:v>0.26887267399999998</c:v>
                </c:pt>
                <c:pt idx="38">
                  <c:v>0.29323036499999999</c:v>
                </c:pt>
                <c:pt idx="39">
                  <c:v>0.361033516</c:v>
                </c:pt>
                <c:pt idx="40">
                  <c:v>0.353714258</c:v>
                </c:pt>
                <c:pt idx="41">
                  <c:v>0.27477530700000002</c:v>
                </c:pt>
                <c:pt idx="42">
                  <c:v>0.253246753246753</c:v>
                </c:pt>
                <c:pt idx="43">
                  <c:v>0.25490196078431399</c:v>
                </c:pt>
                <c:pt idx="44">
                  <c:v>0.28758169934640498</c:v>
                </c:pt>
                <c:pt idx="45">
                  <c:v>0.21969696969697</c:v>
                </c:pt>
                <c:pt idx="46">
                  <c:v>0.269503546099291</c:v>
                </c:pt>
                <c:pt idx="47">
                  <c:v>0.214723926380368</c:v>
                </c:pt>
                <c:pt idx="48">
                  <c:v>0.25301204819277107</c:v>
                </c:pt>
                <c:pt idx="49">
                  <c:v>8.9171974522292988E-2</c:v>
                </c:pt>
                <c:pt idx="50">
                  <c:v>0.21719457013574661</c:v>
                </c:pt>
                <c:pt idx="51">
                  <c:v>0.249</c:v>
                </c:pt>
                <c:pt idx="52">
                  <c:v>0.34101382488479265</c:v>
                </c:pt>
                <c:pt idx="53">
                  <c:v>0.31192660550458717</c:v>
                </c:pt>
                <c:pt idx="54">
                  <c:v>0.36458333333333331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A-4DFB-86AD-00C154787A86}"/>
            </c:ext>
          </c:extLst>
        </c:ser>
        <c:ser>
          <c:idx val="1"/>
          <c:order val="1"/>
          <c:tx>
            <c:strRef>
              <c:f>InvesteringP!$DA$3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InvesteringP!$CY$4:$CY$58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InvesteringP!$DA$4:$DA$58</c:f>
              <c:numCache>
                <c:formatCode>0%</c:formatCode>
                <c:ptCount val="55"/>
                <c:pt idx="0">
                  <c:v>-0.102886572</c:v>
                </c:pt>
                <c:pt idx="1">
                  <c:v>-0.14686387000000001</c:v>
                </c:pt>
                <c:pt idx="2">
                  <c:v>-0.115122134</c:v>
                </c:pt>
                <c:pt idx="3">
                  <c:v>-0.397852961</c:v>
                </c:pt>
                <c:pt idx="4">
                  <c:v>-0.35524076999999998</c:v>
                </c:pt>
                <c:pt idx="5">
                  <c:v>-0.12048413199999999</c:v>
                </c:pt>
                <c:pt idx="6">
                  <c:v>-7.9431246999999996E-2</c:v>
                </c:pt>
                <c:pt idx="7">
                  <c:v>-4.7498724999999999E-2</c:v>
                </c:pt>
                <c:pt idx="8">
                  <c:v>-4.9113443E-2</c:v>
                </c:pt>
                <c:pt idx="9">
                  <c:v>-7.4999162999999994E-2</c:v>
                </c:pt>
                <c:pt idx="10">
                  <c:v>-8.1373108E-2</c:v>
                </c:pt>
                <c:pt idx="11">
                  <c:v>-6.4890097999999993E-2</c:v>
                </c:pt>
                <c:pt idx="12">
                  <c:v>-6.3421323000000002E-2</c:v>
                </c:pt>
                <c:pt idx="13">
                  <c:v>-9.4671425000000003E-2</c:v>
                </c:pt>
                <c:pt idx="14">
                  <c:v>-0.109364396</c:v>
                </c:pt>
                <c:pt idx="15">
                  <c:v>-0.19466264599999999</c:v>
                </c:pt>
                <c:pt idx="16">
                  <c:v>-8.0817489000000006E-2</c:v>
                </c:pt>
                <c:pt idx="17">
                  <c:v>-0.12927089999999999</c:v>
                </c:pt>
                <c:pt idx="18">
                  <c:v>-0.189912261</c:v>
                </c:pt>
                <c:pt idx="19">
                  <c:v>-0.26608710499999999</c:v>
                </c:pt>
                <c:pt idx="20">
                  <c:v>-0.12845120500000001</c:v>
                </c:pt>
                <c:pt idx="21">
                  <c:v>-0.133411789</c:v>
                </c:pt>
                <c:pt idx="22">
                  <c:v>-5.2353326999999998E-2</c:v>
                </c:pt>
                <c:pt idx="23">
                  <c:v>-3.6381894999999997E-2</c:v>
                </c:pt>
                <c:pt idx="24">
                  <c:v>-7.4942138000000005E-2</c:v>
                </c:pt>
                <c:pt idx="25">
                  <c:v>-8.0522512000000004E-2</c:v>
                </c:pt>
                <c:pt idx="26">
                  <c:v>-6.4529742000000001E-2</c:v>
                </c:pt>
                <c:pt idx="27">
                  <c:v>-0.17233357999999999</c:v>
                </c:pt>
                <c:pt idx="28">
                  <c:v>-8.1479721000000005E-2</c:v>
                </c:pt>
                <c:pt idx="29">
                  <c:v>-0.113772875</c:v>
                </c:pt>
                <c:pt idx="30">
                  <c:v>-3.9951331999999999E-2</c:v>
                </c:pt>
                <c:pt idx="31">
                  <c:v>-0.18892597699999999</c:v>
                </c:pt>
                <c:pt idx="32">
                  <c:v>-0.10898382600000001</c:v>
                </c:pt>
                <c:pt idx="33">
                  <c:v>-0.12183892</c:v>
                </c:pt>
                <c:pt idx="34">
                  <c:v>-7.0628617000000005E-2</c:v>
                </c:pt>
                <c:pt idx="35">
                  <c:v>-0.113203727</c:v>
                </c:pt>
                <c:pt idx="36">
                  <c:v>-6.7490856000000002E-2</c:v>
                </c:pt>
                <c:pt idx="37">
                  <c:v>-9.5291865000000003E-2</c:v>
                </c:pt>
                <c:pt idx="38">
                  <c:v>-0.10516494699999999</c:v>
                </c:pt>
                <c:pt idx="39">
                  <c:v>-7.6617797000000001E-2</c:v>
                </c:pt>
                <c:pt idx="40">
                  <c:v>-6.1165181999999998E-2</c:v>
                </c:pt>
                <c:pt idx="41">
                  <c:v>-4.9632817000000003E-2</c:v>
                </c:pt>
                <c:pt idx="42">
                  <c:v>-0.11038961038961</c:v>
                </c:pt>
                <c:pt idx="43">
                  <c:v>-0.11764705882352899</c:v>
                </c:pt>
                <c:pt idx="44">
                  <c:v>-8.4967320261437898E-2</c:v>
                </c:pt>
                <c:pt idx="45">
                  <c:v>-9.8484848484848495E-2</c:v>
                </c:pt>
                <c:pt idx="46">
                  <c:v>-0.120567375886525</c:v>
                </c:pt>
                <c:pt idx="47">
                  <c:v>-0.190184049079755</c:v>
                </c:pt>
                <c:pt idx="48">
                  <c:v>-8.4337349397590355E-2</c:v>
                </c:pt>
                <c:pt idx="49">
                  <c:v>-0.4140127388535032</c:v>
                </c:pt>
                <c:pt idx="50">
                  <c:v>-0.180995475113122</c:v>
                </c:pt>
                <c:pt idx="51">
                  <c:v>-0.22600000000000001</c:v>
                </c:pt>
                <c:pt idx="52">
                  <c:v>-0.13364055299539171</c:v>
                </c:pt>
                <c:pt idx="53">
                  <c:v>-5.5045871559633031E-2</c:v>
                </c:pt>
                <c:pt idx="54">
                  <c:v>-6.25E-2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A-4DFB-86AD-00C154787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InvesteringP!$DB$3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InvesteringP!$CY$4:$CY$58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InvesteringP!$DB$4:$DB$58</c:f>
              <c:numCache>
                <c:formatCode>0%</c:formatCode>
                <c:ptCount val="55"/>
                <c:pt idx="0">
                  <c:v>0.208589676</c:v>
                </c:pt>
                <c:pt idx="1">
                  <c:v>7.3047744999999997E-2</c:v>
                </c:pt>
                <c:pt idx="2">
                  <c:v>0.108976315</c:v>
                </c:pt>
                <c:pt idx="3">
                  <c:v>-0.25406290200000003</c:v>
                </c:pt>
                <c:pt idx="4">
                  <c:v>-0.15233498299999998</c:v>
                </c:pt>
                <c:pt idx="5">
                  <c:v>5.4314906999999996E-2</c:v>
                </c:pt>
                <c:pt idx="6">
                  <c:v>0.19215423800000003</c:v>
                </c:pt>
                <c:pt idx="7">
                  <c:v>0.31923377399999997</c:v>
                </c:pt>
                <c:pt idx="8">
                  <c:v>0.31127752800000003</c:v>
                </c:pt>
                <c:pt idx="9">
                  <c:v>0.42572370199999998</c:v>
                </c:pt>
                <c:pt idx="10">
                  <c:v>0.34808667500000001</c:v>
                </c:pt>
                <c:pt idx="11">
                  <c:v>0.42205236600000001</c:v>
                </c:pt>
                <c:pt idx="12">
                  <c:v>0.37963089699999997</c:v>
                </c:pt>
                <c:pt idx="13">
                  <c:v>0.298215852</c:v>
                </c:pt>
                <c:pt idx="14">
                  <c:v>0.14932949399999998</c:v>
                </c:pt>
                <c:pt idx="15">
                  <c:v>1.9859751000000009E-2</c:v>
                </c:pt>
                <c:pt idx="16">
                  <c:v>0.18387478599999996</c:v>
                </c:pt>
                <c:pt idx="17">
                  <c:v>0.11206152</c:v>
                </c:pt>
                <c:pt idx="18">
                  <c:v>1.5699326000000013E-2</c:v>
                </c:pt>
                <c:pt idx="19">
                  <c:v>-9.0839723999999983E-2</c:v>
                </c:pt>
                <c:pt idx="20">
                  <c:v>0.15466391099999999</c:v>
                </c:pt>
                <c:pt idx="21">
                  <c:v>7.0788825999999999E-2</c:v>
                </c:pt>
                <c:pt idx="22">
                  <c:v>0.276467034</c:v>
                </c:pt>
                <c:pt idx="23">
                  <c:v>0.33487814100000002</c:v>
                </c:pt>
                <c:pt idx="24">
                  <c:v>0.23123906900000002</c:v>
                </c:pt>
                <c:pt idx="25">
                  <c:v>0.16926173299999997</c:v>
                </c:pt>
                <c:pt idx="26">
                  <c:v>0.246423581</c:v>
                </c:pt>
                <c:pt idx="27">
                  <c:v>6.3683939000000023E-2</c:v>
                </c:pt>
                <c:pt idx="28">
                  <c:v>0.19660796800000002</c:v>
                </c:pt>
                <c:pt idx="29">
                  <c:v>0.11696784600000001</c:v>
                </c:pt>
                <c:pt idx="30">
                  <c:v>0.23959402000000002</c:v>
                </c:pt>
                <c:pt idx="31">
                  <c:v>0.11779840700000002</c:v>
                </c:pt>
                <c:pt idx="32">
                  <c:v>0.27945527799999997</c:v>
                </c:pt>
                <c:pt idx="33">
                  <c:v>0.15411862900000001</c:v>
                </c:pt>
                <c:pt idx="34">
                  <c:v>0.28019410099999997</c:v>
                </c:pt>
                <c:pt idx="35">
                  <c:v>0.23370709999999997</c:v>
                </c:pt>
                <c:pt idx="36">
                  <c:v>0.24929672400000003</c:v>
                </c:pt>
                <c:pt idx="37">
                  <c:v>0.17358080899999997</c:v>
                </c:pt>
                <c:pt idx="38">
                  <c:v>0.18806541799999998</c:v>
                </c:pt>
                <c:pt idx="39">
                  <c:v>0.28441571900000001</c:v>
                </c:pt>
                <c:pt idx="40">
                  <c:v>0.29254907600000002</c:v>
                </c:pt>
                <c:pt idx="41">
                  <c:v>0.22514249000000003</c:v>
                </c:pt>
                <c:pt idx="42">
                  <c:v>0.14285714285714302</c:v>
                </c:pt>
                <c:pt idx="43">
                  <c:v>0.13725490196078499</c:v>
                </c:pt>
                <c:pt idx="44">
                  <c:v>0.2026143790849671</c:v>
                </c:pt>
                <c:pt idx="45">
                  <c:v>0.12121212121212151</c:v>
                </c:pt>
                <c:pt idx="46">
                  <c:v>0.14893617021276601</c:v>
                </c:pt>
                <c:pt idx="47">
                  <c:v>2.4539877300612994E-2</c:v>
                </c:pt>
                <c:pt idx="48">
                  <c:v>0.16867469879518071</c:v>
                </c:pt>
                <c:pt idx="49">
                  <c:v>-0.32484076433121023</c:v>
                </c:pt>
                <c:pt idx="50">
                  <c:v>3.6199095022624611E-2</c:v>
                </c:pt>
                <c:pt idx="51">
                  <c:v>2.2999999999999993E-2</c:v>
                </c:pt>
                <c:pt idx="52">
                  <c:v>0.20737327188940094</c:v>
                </c:pt>
                <c:pt idx="53">
                  <c:v>0.25688073394495414</c:v>
                </c:pt>
                <c:pt idx="54">
                  <c:v>0.30208333333333331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EA-4DFB-86AD-00C154787A86}"/>
            </c:ext>
          </c:extLst>
        </c:ser>
        <c:ser>
          <c:idx val="3"/>
          <c:order val="3"/>
          <c:tx>
            <c:strRef>
              <c:f>InvesteringP!$DC$3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InvesteringP!$CY$4:$CY$58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InvesteringP!$DC$4:$DC$58</c:f>
              <c:numCache>
                <c:formatCode>0%</c:formatCode>
                <c:ptCount val="55"/>
                <c:pt idx="0">
                  <c:v>0.16637410405968506</c:v>
                </c:pt>
                <c:pt idx="1">
                  <c:v>0.16637410405968506</c:v>
                </c:pt>
                <c:pt idx="2">
                  <c:v>0.16637410405968506</c:v>
                </c:pt>
                <c:pt idx="3">
                  <c:v>0.16637410405968506</c:v>
                </c:pt>
                <c:pt idx="4">
                  <c:v>0.16637410405968506</c:v>
                </c:pt>
                <c:pt idx="5">
                  <c:v>0.16637410405968506</c:v>
                </c:pt>
                <c:pt idx="6">
                  <c:v>0.16637410405968506</c:v>
                </c:pt>
                <c:pt idx="7">
                  <c:v>0.16637410405968506</c:v>
                </c:pt>
                <c:pt idx="8">
                  <c:v>0.16637410405968506</c:v>
                </c:pt>
                <c:pt idx="9">
                  <c:v>0.16637410405968506</c:v>
                </c:pt>
                <c:pt idx="10">
                  <c:v>0.16637410405968506</c:v>
                </c:pt>
                <c:pt idx="11">
                  <c:v>0.16637410405968506</c:v>
                </c:pt>
                <c:pt idx="12">
                  <c:v>0.16637410405968506</c:v>
                </c:pt>
                <c:pt idx="13">
                  <c:v>0.16637410405968506</c:v>
                </c:pt>
                <c:pt idx="14">
                  <c:v>0.16637410405968506</c:v>
                </c:pt>
                <c:pt idx="15">
                  <c:v>0.16637410405968506</c:v>
                </c:pt>
                <c:pt idx="16">
                  <c:v>0.16637410405968506</c:v>
                </c:pt>
                <c:pt idx="17">
                  <c:v>0.16637410405968506</c:v>
                </c:pt>
                <c:pt idx="18">
                  <c:v>0.16637410405968506</c:v>
                </c:pt>
                <c:pt idx="19">
                  <c:v>0.16637410405968506</c:v>
                </c:pt>
                <c:pt idx="20">
                  <c:v>0.16637410405968506</c:v>
                </c:pt>
                <c:pt idx="21">
                  <c:v>0.16637410405968506</c:v>
                </c:pt>
                <c:pt idx="22">
                  <c:v>0.16637410405968506</c:v>
                </c:pt>
                <c:pt idx="23">
                  <c:v>0.16637410405968506</c:v>
                </c:pt>
                <c:pt idx="24">
                  <c:v>0.16637410405968506</c:v>
                </c:pt>
                <c:pt idx="25">
                  <c:v>0.16637410405968506</c:v>
                </c:pt>
                <c:pt idx="26">
                  <c:v>0.16637410405968506</c:v>
                </c:pt>
                <c:pt idx="27">
                  <c:v>0.16637410405968506</c:v>
                </c:pt>
                <c:pt idx="28">
                  <c:v>0.16637410405968506</c:v>
                </c:pt>
                <c:pt idx="29">
                  <c:v>0.16637410405968506</c:v>
                </c:pt>
                <c:pt idx="30">
                  <c:v>0.16637410405968506</c:v>
                </c:pt>
                <c:pt idx="31">
                  <c:v>0.16637410405968506</c:v>
                </c:pt>
                <c:pt idx="32">
                  <c:v>0.16637410405968506</c:v>
                </c:pt>
                <c:pt idx="33">
                  <c:v>0.16637410405968506</c:v>
                </c:pt>
                <c:pt idx="34">
                  <c:v>0.16637410405968506</c:v>
                </c:pt>
                <c:pt idx="35">
                  <c:v>0.16637410405968506</c:v>
                </c:pt>
                <c:pt idx="36">
                  <c:v>0.16637410405968506</c:v>
                </c:pt>
                <c:pt idx="37">
                  <c:v>0.16637410405968506</c:v>
                </c:pt>
                <c:pt idx="38">
                  <c:v>0.16637410405968506</c:v>
                </c:pt>
                <c:pt idx="39">
                  <c:v>0.16637410405968506</c:v>
                </c:pt>
                <c:pt idx="40">
                  <c:v>0.16637410405968506</c:v>
                </c:pt>
                <c:pt idx="41">
                  <c:v>0.16637410405968506</c:v>
                </c:pt>
                <c:pt idx="42">
                  <c:v>0.16637410405968506</c:v>
                </c:pt>
                <c:pt idx="43">
                  <c:v>0.16637410405968506</c:v>
                </c:pt>
                <c:pt idx="44">
                  <c:v>0.16637410405968506</c:v>
                </c:pt>
                <c:pt idx="45">
                  <c:v>0.16637410405968506</c:v>
                </c:pt>
                <c:pt idx="46">
                  <c:v>0.16637410405968506</c:v>
                </c:pt>
                <c:pt idx="47">
                  <c:v>0.16637410405968506</c:v>
                </c:pt>
                <c:pt idx="48">
                  <c:v>0.16637410405968506</c:v>
                </c:pt>
                <c:pt idx="49">
                  <c:v>0.16637410405968506</c:v>
                </c:pt>
                <c:pt idx="50">
                  <c:v>0.16637410405968506</c:v>
                </c:pt>
                <c:pt idx="51">
                  <c:v>0.16637410405968506</c:v>
                </c:pt>
                <c:pt idx="52">
                  <c:v>0.16637410405968506</c:v>
                </c:pt>
                <c:pt idx="53">
                  <c:v>0.16637410405968506</c:v>
                </c:pt>
                <c:pt idx="54">
                  <c:v>0.16637410405968506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EA-4DFB-86AD-00C154787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Anställda!$B$26:$B$27</c:f>
              <c:numCache>
                <c:formatCode>0%</c:formatCode>
                <c:ptCount val="2"/>
                <c:pt idx="0">
                  <c:v>0.38541666666666669</c:v>
                </c:pt>
                <c:pt idx="1">
                  <c:v>0.30537830446672742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C-4B0B-99C4-DA9058EA1A9F}"/>
            </c:ext>
          </c:extLst>
        </c:ser>
        <c:ser>
          <c:idx val="1"/>
          <c:order val="1"/>
          <c:tx>
            <c:strRef>
              <c:f>Anställda!$C$1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Anställda!$C$26:$C$27</c:f>
              <c:numCache>
                <c:formatCode>0%</c:formatCode>
                <c:ptCount val="2"/>
                <c:pt idx="0">
                  <c:v>0.5</c:v>
                </c:pt>
                <c:pt idx="1">
                  <c:v>0.55127620783956244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C-4B0B-99C4-DA9058EA1A9F}"/>
            </c:ext>
          </c:extLst>
        </c:ser>
        <c:ser>
          <c:idx val="2"/>
          <c:order val="2"/>
          <c:tx>
            <c:strRef>
              <c:f>Anställda!$D$1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Anställda!$D$26:$D$27</c:f>
              <c:numCache>
                <c:formatCode>0%</c:formatCode>
                <c:ptCount val="2"/>
                <c:pt idx="0">
                  <c:v>0.11458333333333333</c:v>
                </c:pt>
                <c:pt idx="1">
                  <c:v>0.14197812215132177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C-4B0B-99C4-DA9058EA1A9F}"/>
            </c:ext>
          </c:extLst>
        </c:ser>
        <c:ser>
          <c:idx val="3"/>
          <c:order val="3"/>
          <c:tx>
            <c:strRef>
              <c:f>Anställda!$E$1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Anställda!$E$26:$E$27</c:f>
              <c:numCache>
                <c:formatCode>0%</c:formatCode>
                <c:ptCount val="2"/>
                <c:pt idx="0">
                  <c:v>0</c:v>
                </c:pt>
                <c:pt idx="1">
                  <c:v>1.3673655423883319E-3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4C-4B0B-99C4-DA9058EA1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Anställda!$P$44:$P$48</c:f>
              <c:numCache>
                <c:formatCode>0%</c:formatCode>
                <c:ptCount val="5"/>
                <c:pt idx="0">
                  <c:v>0.13043478260869565</c:v>
                </c:pt>
                <c:pt idx="1">
                  <c:v>0.52857142857142858</c:v>
                </c:pt>
                <c:pt idx="2">
                  <c:v>0.54166666666666663</c:v>
                </c:pt>
                <c:pt idx="3">
                  <c:v>0.4</c:v>
                </c:pt>
                <c:pt idx="4">
                  <c:v>0.38541666666666669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5-4B56-8F07-FFC61D87078C}"/>
            </c:ext>
          </c:extLst>
        </c:ser>
        <c:ser>
          <c:idx val="1"/>
          <c:order val="1"/>
          <c:tx>
            <c:strRef>
              <c:f>Anställda!$Q$1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Anställda!$Q$44:$Q$48</c:f>
              <c:numCache>
                <c:formatCode>0%</c:formatCode>
                <c:ptCount val="5"/>
                <c:pt idx="0">
                  <c:v>0.69565217391304346</c:v>
                </c:pt>
                <c:pt idx="1">
                  <c:v>0.4</c:v>
                </c:pt>
                <c:pt idx="2">
                  <c:v>0.35416666666666669</c:v>
                </c:pt>
                <c:pt idx="3">
                  <c:v>0.6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5-4B56-8F07-FFC61D87078C}"/>
            </c:ext>
          </c:extLst>
        </c:ser>
        <c:ser>
          <c:idx val="2"/>
          <c:order val="2"/>
          <c:tx>
            <c:strRef>
              <c:f>Anställda!$R$1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75-4B56-8F07-FFC61D870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Anställda!$R$44:$R$48</c:f>
              <c:numCache>
                <c:formatCode>0%</c:formatCode>
                <c:ptCount val="5"/>
                <c:pt idx="0">
                  <c:v>0.17391304347826086</c:v>
                </c:pt>
                <c:pt idx="1">
                  <c:v>7.1428571428571425E-2</c:v>
                </c:pt>
                <c:pt idx="2">
                  <c:v>0.10416666666666667</c:v>
                </c:pt>
                <c:pt idx="3">
                  <c:v>0</c:v>
                </c:pt>
                <c:pt idx="4">
                  <c:v>0.11458333333333333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5-4B56-8F07-FFC61D87078C}"/>
            </c:ext>
          </c:extLst>
        </c:ser>
        <c:ser>
          <c:idx val="3"/>
          <c:order val="3"/>
          <c:tx>
            <c:strRef>
              <c:f>Anställda!$S$1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Anställda!$S$44:$S$48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75-4B56-8F07-FFC61D870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Anställda!$AD$44:$AD$48</c:f>
              <c:numCache>
                <c:formatCode>0%</c:formatCode>
                <c:ptCount val="5"/>
                <c:pt idx="0">
                  <c:v>8.3333333333333329E-2</c:v>
                </c:pt>
                <c:pt idx="1">
                  <c:v>0.33962264150943394</c:v>
                </c:pt>
                <c:pt idx="2">
                  <c:v>0.46666666666666667</c:v>
                </c:pt>
                <c:pt idx="3">
                  <c:v>0.35135135135135137</c:v>
                </c:pt>
                <c:pt idx="4">
                  <c:v>0.38541666666666669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2-4B01-8595-EACF825998BB}"/>
            </c:ext>
          </c:extLst>
        </c:ser>
        <c:ser>
          <c:idx val="1"/>
          <c:order val="1"/>
          <c:tx>
            <c:strRef>
              <c:f>Anställda!$AE$1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Anställda!$AE$44:$AE$48</c:f>
              <c:numCache>
                <c:formatCode>0%</c:formatCode>
                <c:ptCount val="5"/>
                <c:pt idx="0">
                  <c:v>0.66666666666666663</c:v>
                </c:pt>
                <c:pt idx="1">
                  <c:v>0.50943396226415094</c:v>
                </c:pt>
                <c:pt idx="2">
                  <c:v>0.46666666666666667</c:v>
                </c:pt>
                <c:pt idx="3">
                  <c:v>0.51351351351351349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2-4B01-8595-EACF825998BB}"/>
            </c:ext>
          </c:extLst>
        </c:ser>
        <c:ser>
          <c:idx val="2"/>
          <c:order val="2"/>
          <c:tx>
            <c:strRef>
              <c:f>Anställda!$AF$1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Anställda!$AF$44:$AF$48</c:f>
              <c:numCache>
                <c:formatCode>0%</c:formatCode>
                <c:ptCount val="5"/>
                <c:pt idx="0">
                  <c:v>0.25</c:v>
                </c:pt>
                <c:pt idx="1">
                  <c:v>0.15094339622641509</c:v>
                </c:pt>
                <c:pt idx="2">
                  <c:v>6.6666666666666666E-2</c:v>
                </c:pt>
                <c:pt idx="3">
                  <c:v>0.13513513513513514</c:v>
                </c:pt>
                <c:pt idx="4">
                  <c:v>0.11458333333333333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62-4B01-8595-EACF825998BB}"/>
            </c:ext>
          </c:extLst>
        </c:ser>
        <c:ser>
          <c:idx val="3"/>
          <c:order val="3"/>
          <c:tx>
            <c:strRef>
              <c:f>Anställda!$AG$1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Anställda!$AG$44:$AG$48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62-4B01-8595-EACF82599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Anställda!$AR$2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19-4405-965D-F5CB95B60F5F}"/>
              </c:ext>
            </c:extLst>
          </c:dPt>
          <c:dPt>
            <c:idx val="13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19-4405-965D-F5CB95B60F5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19-4405-965D-F5CB95B60F5F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19-4405-965D-F5CB95B60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Anställda!$AQ$3:$AQ$24</c:f>
              <c:strCache>
                <c:ptCount val="22"/>
                <c:pt idx="0">
                  <c:v>Jönköping</c:v>
                </c:pt>
                <c:pt idx="1">
                  <c:v>Västerbotten</c:v>
                </c:pt>
                <c:pt idx="2">
                  <c:v>Kronoberg</c:v>
                </c:pt>
                <c:pt idx="3">
                  <c:v>Uppsala</c:v>
                </c:pt>
                <c:pt idx="4">
                  <c:v>Blekinge</c:v>
                </c:pt>
                <c:pt idx="5">
                  <c:v>Södermanland</c:v>
                </c:pt>
                <c:pt idx="6">
                  <c:v>Gotland</c:v>
                </c:pt>
                <c:pt idx="7">
                  <c:v>Örebro</c:v>
                </c:pt>
                <c:pt idx="8">
                  <c:v>Västmanland</c:v>
                </c:pt>
                <c:pt idx="9">
                  <c:v>Halland</c:v>
                </c:pt>
                <c:pt idx="10">
                  <c:v>Norrbotten</c:v>
                </c:pt>
                <c:pt idx="11">
                  <c:v>Västra Götaland</c:v>
                </c:pt>
                <c:pt idx="12">
                  <c:v>Östergötland</c:v>
                </c:pt>
                <c:pt idx="13">
                  <c:v>Riket</c:v>
                </c:pt>
                <c:pt idx="14">
                  <c:v>Skåne</c:v>
                </c:pt>
                <c:pt idx="15">
                  <c:v>Kalmar</c:v>
                </c:pt>
                <c:pt idx="16">
                  <c:v>Västernorrland</c:v>
                </c:pt>
                <c:pt idx="17">
                  <c:v>Dalarna</c:v>
                </c:pt>
                <c:pt idx="18">
                  <c:v>Stockholm</c:v>
                </c:pt>
                <c:pt idx="19">
                  <c:v>Gävleborg</c:v>
                </c:pt>
                <c:pt idx="20">
                  <c:v>Jämtland</c:v>
                </c:pt>
                <c:pt idx="21">
                  <c:v>Värmland</c:v>
                </c:pt>
              </c:strCache>
            </c:strRef>
          </c:cat>
          <c:val>
            <c:numRef>
              <c:f>Anställda!$AR$3:$AR$24</c:f>
              <c:numCache>
                <c:formatCode>0%</c:formatCode>
                <c:ptCount val="22"/>
                <c:pt idx="0">
                  <c:v>0.27083333333333337</c:v>
                </c:pt>
                <c:pt idx="1">
                  <c:v>0.26744186046511631</c:v>
                </c:pt>
                <c:pt idx="2">
                  <c:v>0.22881355932203387</c:v>
                </c:pt>
                <c:pt idx="3">
                  <c:v>0.22085889570552145</c:v>
                </c:pt>
                <c:pt idx="4">
                  <c:v>0.21333333333333332</c:v>
                </c:pt>
                <c:pt idx="5">
                  <c:v>0.20512820512820509</c:v>
                </c:pt>
                <c:pt idx="6">
                  <c:v>0.18965517241379309</c:v>
                </c:pt>
                <c:pt idx="7">
                  <c:v>0.18055555555555558</c:v>
                </c:pt>
                <c:pt idx="8">
                  <c:v>0.1764705882352941</c:v>
                </c:pt>
                <c:pt idx="9">
                  <c:v>0.1761006289308176</c:v>
                </c:pt>
                <c:pt idx="10">
                  <c:v>0.17073170731707318</c:v>
                </c:pt>
                <c:pt idx="11">
                  <c:v>0.16718266253869968</c:v>
                </c:pt>
                <c:pt idx="12">
                  <c:v>0.1641025641025641</c:v>
                </c:pt>
                <c:pt idx="13">
                  <c:v>0.16340018231540565</c:v>
                </c:pt>
                <c:pt idx="14">
                  <c:v>0.1624758220502901</c:v>
                </c:pt>
                <c:pt idx="15">
                  <c:v>0.15000000000000002</c:v>
                </c:pt>
                <c:pt idx="16">
                  <c:v>0.13138686131386862</c:v>
                </c:pt>
                <c:pt idx="17">
                  <c:v>0.12169312169312169</c:v>
                </c:pt>
                <c:pt idx="18">
                  <c:v>0.11209439528023596</c:v>
                </c:pt>
                <c:pt idx="19">
                  <c:v>9.9236641221374058E-2</c:v>
                </c:pt>
                <c:pt idx="20">
                  <c:v>8.9887640449438228E-2</c:v>
                </c:pt>
                <c:pt idx="21">
                  <c:v>8.3333333333333343E-2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9-4405-965D-F5CB95B60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Anställda!$AS$2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Anställda!$AQ$3:$AQ$24</c:f>
              <c:strCache>
                <c:ptCount val="22"/>
                <c:pt idx="0">
                  <c:v>Jönköping</c:v>
                </c:pt>
                <c:pt idx="1">
                  <c:v>Västerbotten</c:v>
                </c:pt>
                <c:pt idx="2">
                  <c:v>Kronoberg</c:v>
                </c:pt>
                <c:pt idx="3">
                  <c:v>Uppsala</c:v>
                </c:pt>
                <c:pt idx="4">
                  <c:v>Blekinge</c:v>
                </c:pt>
                <c:pt idx="5">
                  <c:v>Södermanland</c:v>
                </c:pt>
                <c:pt idx="6">
                  <c:v>Gotland</c:v>
                </c:pt>
                <c:pt idx="7">
                  <c:v>Örebro</c:v>
                </c:pt>
                <c:pt idx="8">
                  <c:v>Västmanland</c:v>
                </c:pt>
                <c:pt idx="9">
                  <c:v>Halland</c:v>
                </c:pt>
                <c:pt idx="10">
                  <c:v>Norrbotten</c:v>
                </c:pt>
                <c:pt idx="11">
                  <c:v>Västra Götaland</c:v>
                </c:pt>
                <c:pt idx="12">
                  <c:v>Östergötland</c:v>
                </c:pt>
                <c:pt idx="13">
                  <c:v>Riket</c:v>
                </c:pt>
                <c:pt idx="14">
                  <c:v>Skåne</c:v>
                </c:pt>
                <c:pt idx="15">
                  <c:v>Kalmar</c:v>
                </c:pt>
                <c:pt idx="16">
                  <c:v>Västernorrland</c:v>
                </c:pt>
                <c:pt idx="17">
                  <c:v>Dalarna</c:v>
                </c:pt>
                <c:pt idx="18">
                  <c:v>Stockholm</c:v>
                </c:pt>
                <c:pt idx="19">
                  <c:v>Gävleborg</c:v>
                </c:pt>
                <c:pt idx="20">
                  <c:v>Jämtland</c:v>
                </c:pt>
                <c:pt idx="21">
                  <c:v>Värmland</c:v>
                </c:pt>
              </c:strCache>
            </c:strRef>
          </c:cat>
          <c:val>
            <c:numRef>
              <c:f>Anställda!$AS$3:$AS$24</c:f>
              <c:numCache>
                <c:formatCode>0%</c:formatCode>
                <c:ptCount val="22"/>
                <c:pt idx="0">
                  <c:v>6.962208898196677E-2</c:v>
                </c:pt>
                <c:pt idx="1">
                  <c:v>6.962208898196677E-2</c:v>
                </c:pt>
                <c:pt idx="2">
                  <c:v>6.962208898196677E-2</c:v>
                </c:pt>
                <c:pt idx="3">
                  <c:v>6.962208898196677E-2</c:v>
                </c:pt>
                <c:pt idx="4">
                  <c:v>6.962208898196677E-2</c:v>
                </c:pt>
                <c:pt idx="5">
                  <c:v>6.962208898196677E-2</c:v>
                </c:pt>
                <c:pt idx="6">
                  <c:v>6.962208898196677E-2</c:v>
                </c:pt>
                <c:pt idx="7">
                  <c:v>6.962208898196677E-2</c:v>
                </c:pt>
                <c:pt idx="8">
                  <c:v>6.962208898196677E-2</c:v>
                </c:pt>
                <c:pt idx="9">
                  <c:v>6.962208898196677E-2</c:v>
                </c:pt>
                <c:pt idx="10">
                  <c:v>6.962208898196677E-2</c:v>
                </c:pt>
                <c:pt idx="11">
                  <c:v>6.962208898196677E-2</c:v>
                </c:pt>
                <c:pt idx="12">
                  <c:v>6.962208898196677E-2</c:v>
                </c:pt>
                <c:pt idx="13">
                  <c:v>6.962208898196677E-2</c:v>
                </c:pt>
                <c:pt idx="14">
                  <c:v>6.962208898196677E-2</c:v>
                </c:pt>
                <c:pt idx="15">
                  <c:v>6.962208898196677E-2</c:v>
                </c:pt>
                <c:pt idx="16">
                  <c:v>6.962208898196677E-2</c:v>
                </c:pt>
                <c:pt idx="17">
                  <c:v>6.962208898196677E-2</c:v>
                </c:pt>
                <c:pt idx="18">
                  <c:v>6.962208898196677E-2</c:v>
                </c:pt>
                <c:pt idx="19">
                  <c:v>6.962208898196677E-2</c:v>
                </c:pt>
                <c:pt idx="20">
                  <c:v>6.962208898196677E-2</c:v>
                </c:pt>
                <c:pt idx="21">
                  <c:v>6.962208898196677E-2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19-4405-965D-F5CB95B60F5F}"/>
            </c:ext>
          </c:extLst>
        </c:ser>
        <c:ser>
          <c:idx val="2"/>
          <c:order val="2"/>
          <c:tx>
            <c:strRef>
              <c:f>Anställda!$AZ$2</c:f>
              <c:strCache>
                <c:ptCount val="1"/>
                <c:pt idx="0">
                  <c:v>Jönköpings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Anställda!$AQ$3:$AQ$24</c:f>
              <c:strCache>
                <c:ptCount val="22"/>
                <c:pt idx="0">
                  <c:v>Jönköping</c:v>
                </c:pt>
                <c:pt idx="1">
                  <c:v>Västerbotten</c:v>
                </c:pt>
                <c:pt idx="2">
                  <c:v>Kronoberg</c:v>
                </c:pt>
                <c:pt idx="3">
                  <c:v>Uppsala</c:v>
                </c:pt>
                <c:pt idx="4">
                  <c:v>Blekinge</c:v>
                </c:pt>
                <c:pt idx="5">
                  <c:v>Södermanland</c:v>
                </c:pt>
                <c:pt idx="6">
                  <c:v>Gotland</c:v>
                </c:pt>
                <c:pt idx="7">
                  <c:v>Örebro</c:v>
                </c:pt>
                <c:pt idx="8">
                  <c:v>Västmanland</c:v>
                </c:pt>
                <c:pt idx="9">
                  <c:v>Halland</c:v>
                </c:pt>
                <c:pt idx="10">
                  <c:v>Norrbotten</c:v>
                </c:pt>
                <c:pt idx="11">
                  <c:v>Västra Götaland</c:v>
                </c:pt>
                <c:pt idx="12">
                  <c:v>Östergötland</c:v>
                </c:pt>
                <c:pt idx="13">
                  <c:v>Riket</c:v>
                </c:pt>
                <c:pt idx="14">
                  <c:v>Skåne</c:v>
                </c:pt>
                <c:pt idx="15">
                  <c:v>Kalmar</c:v>
                </c:pt>
                <c:pt idx="16">
                  <c:v>Västernorrland</c:v>
                </c:pt>
                <c:pt idx="17">
                  <c:v>Dalarna</c:v>
                </c:pt>
                <c:pt idx="18">
                  <c:v>Stockholm</c:v>
                </c:pt>
                <c:pt idx="19">
                  <c:v>Gävleborg</c:v>
                </c:pt>
                <c:pt idx="20">
                  <c:v>Jämtland</c:v>
                </c:pt>
                <c:pt idx="21">
                  <c:v>Värmland</c:v>
                </c:pt>
              </c:strCache>
            </c:strRef>
          </c:cat>
          <c:val>
            <c:numRef>
              <c:f>Anställda!$AZ$3:$AZ$24</c:f>
              <c:numCache>
                <c:formatCode>0%</c:formatCode>
                <c:ptCount val="22"/>
                <c:pt idx="0">
                  <c:v>0.11100753435134311</c:v>
                </c:pt>
                <c:pt idx="1">
                  <c:v>0.11100753435134311</c:v>
                </c:pt>
                <c:pt idx="2">
                  <c:v>0.11100753435134311</c:v>
                </c:pt>
                <c:pt idx="3">
                  <c:v>0.11100753435134311</c:v>
                </c:pt>
                <c:pt idx="4">
                  <c:v>0.11100753435134311</c:v>
                </c:pt>
                <c:pt idx="5">
                  <c:v>0.11100753435134311</c:v>
                </c:pt>
                <c:pt idx="6">
                  <c:v>0.11100753435134311</c:v>
                </c:pt>
                <c:pt idx="7">
                  <c:v>0.11100753435134311</c:v>
                </c:pt>
                <c:pt idx="8">
                  <c:v>0.11100753435134311</c:v>
                </c:pt>
                <c:pt idx="9">
                  <c:v>0.11100753435134311</c:v>
                </c:pt>
                <c:pt idx="10">
                  <c:v>0.11100753435134311</c:v>
                </c:pt>
                <c:pt idx="11">
                  <c:v>0.11100753435134311</c:v>
                </c:pt>
                <c:pt idx="12">
                  <c:v>0.11100753435134311</c:v>
                </c:pt>
                <c:pt idx="13">
                  <c:v>0.11100753435134311</c:v>
                </c:pt>
                <c:pt idx="14">
                  <c:v>0.11100753435134311</c:v>
                </c:pt>
                <c:pt idx="15">
                  <c:v>0.11100753435134311</c:v>
                </c:pt>
                <c:pt idx="16">
                  <c:v>0.11100753435134311</c:v>
                </c:pt>
                <c:pt idx="17">
                  <c:v>0.11100753435134311</c:v>
                </c:pt>
                <c:pt idx="18">
                  <c:v>0.11100753435134311</c:v>
                </c:pt>
                <c:pt idx="19">
                  <c:v>0.11100753435134311</c:v>
                </c:pt>
                <c:pt idx="20">
                  <c:v>0.11100753435134311</c:v>
                </c:pt>
                <c:pt idx="21">
                  <c:v>0.11100753435134311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19-4405-965D-F5CB95B60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Anställda!$CZ$3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Anställda!$CY$4:$CY$58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Anställda!$CZ$4:$CZ$58</c:f>
              <c:numCache>
                <c:formatCode>0%</c:formatCode>
                <c:ptCount val="55"/>
                <c:pt idx="0">
                  <c:v>0.43042973200000001</c:v>
                </c:pt>
                <c:pt idx="1">
                  <c:v>0.42960188199999999</c:v>
                </c:pt>
                <c:pt idx="2">
                  <c:v>0.390248922</c:v>
                </c:pt>
                <c:pt idx="3">
                  <c:v>0.10165692799999999</c:v>
                </c:pt>
                <c:pt idx="4">
                  <c:v>7.3149546999999995E-2</c:v>
                </c:pt>
                <c:pt idx="5">
                  <c:v>5.9597412000000002E-2</c:v>
                </c:pt>
                <c:pt idx="6">
                  <c:v>5.1317720999999997E-2</c:v>
                </c:pt>
                <c:pt idx="7">
                  <c:v>0.15815655200000001</c:v>
                </c:pt>
                <c:pt idx="8">
                  <c:v>0.27268758199999998</c:v>
                </c:pt>
                <c:pt idx="9">
                  <c:v>0.43091871599999998</c:v>
                </c:pt>
                <c:pt idx="10">
                  <c:v>0.425741969</c:v>
                </c:pt>
                <c:pt idx="11">
                  <c:v>0.56365392599999997</c:v>
                </c:pt>
                <c:pt idx="12">
                  <c:v>0.52945660900000002</c:v>
                </c:pt>
                <c:pt idx="13">
                  <c:v>0.57165650199999996</c:v>
                </c:pt>
                <c:pt idx="14">
                  <c:v>0.49758863399999997</c:v>
                </c:pt>
                <c:pt idx="15">
                  <c:v>0.28056118600000002</c:v>
                </c:pt>
                <c:pt idx="16">
                  <c:v>0.26357573499999998</c:v>
                </c:pt>
                <c:pt idx="17">
                  <c:v>0.29010158699999999</c:v>
                </c:pt>
                <c:pt idx="18">
                  <c:v>0.26450261800000002</c:v>
                </c:pt>
                <c:pt idx="19">
                  <c:v>0.16668925000000001</c:v>
                </c:pt>
                <c:pt idx="20">
                  <c:v>0.16334950300000001</c:v>
                </c:pt>
                <c:pt idx="21">
                  <c:v>0.21442515500000001</c:v>
                </c:pt>
                <c:pt idx="22">
                  <c:v>0.30825075200000002</c:v>
                </c:pt>
                <c:pt idx="23">
                  <c:v>0.28784422500000001</c:v>
                </c:pt>
                <c:pt idx="24">
                  <c:v>0.294815524</c:v>
                </c:pt>
                <c:pt idx="25">
                  <c:v>0.34048548899999997</c:v>
                </c:pt>
                <c:pt idx="26">
                  <c:v>0.33817022899999999</c:v>
                </c:pt>
                <c:pt idx="27">
                  <c:v>0.30052540900000002</c:v>
                </c:pt>
                <c:pt idx="28">
                  <c:v>0.36630264899999998</c:v>
                </c:pt>
                <c:pt idx="29">
                  <c:v>0.37123756400000002</c:v>
                </c:pt>
                <c:pt idx="30">
                  <c:v>0.41469024700000001</c:v>
                </c:pt>
                <c:pt idx="31">
                  <c:v>0.34130169199999999</c:v>
                </c:pt>
                <c:pt idx="32">
                  <c:v>0.394102228</c:v>
                </c:pt>
                <c:pt idx="33">
                  <c:v>0.43811560599999999</c:v>
                </c:pt>
                <c:pt idx="34">
                  <c:v>0.47329386299999998</c:v>
                </c:pt>
                <c:pt idx="35">
                  <c:v>0.42804842300000001</c:v>
                </c:pt>
                <c:pt idx="36">
                  <c:v>0.39013406699999997</c:v>
                </c:pt>
                <c:pt idx="37">
                  <c:v>0.491810572</c:v>
                </c:pt>
                <c:pt idx="38">
                  <c:v>0.50575839199999995</c:v>
                </c:pt>
                <c:pt idx="39">
                  <c:v>0.449654149</c:v>
                </c:pt>
                <c:pt idx="40">
                  <c:v>0.37803347399999998</c:v>
                </c:pt>
                <c:pt idx="41">
                  <c:v>0.45594982499999998</c:v>
                </c:pt>
                <c:pt idx="42">
                  <c:v>0.36363636363636398</c:v>
                </c:pt>
                <c:pt idx="43">
                  <c:v>0.37254901960784298</c:v>
                </c:pt>
                <c:pt idx="44">
                  <c:v>0.26143790849673199</c:v>
                </c:pt>
                <c:pt idx="45">
                  <c:v>0.26515151515151503</c:v>
                </c:pt>
                <c:pt idx="46">
                  <c:v>0.269503546099291</c:v>
                </c:pt>
                <c:pt idx="47">
                  <c:v>0.26380368098159501</c:v>
                </c:pt>
                <c:pt idx="48">
                  <c:v>0.24096385542168675</c:v>
                </c:pt>
                <c:pt idx="49">
                  <c:v>7.0063694267515922E-2</c:v>
                </c:pt>
                <c:pt idx="50">
                  <c:v>0.12217194570135746</c:v>
                </c:pt>
                <c:pt idx="51">
                  <c:v>0.14499999999999999</c:v>
                </c:pt>
                <c:pt idx="52">
                  <c:v>0.21658986175115208</c:v>
                </c:pt>
                <c:pt idx="53">
                  <c:v>0.27522935779816515</c:v>
                </c:pt>
                <c:pt idx="54">
                  <c:v>0.38541666666666669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C-4406-A6B3-8267A62889B4}"/>
            </c:ext>
          </c:extLst>
        </c:ser>
        <c:ser>
          <c:idx val="1"/>
          <c:order val="1"/>
          <c:tx>
            <c:strRef>
              <c:f>Anställda!$DA$3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Anställda!$CY$4:$CY$58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Anställda!$DA$4:$DA$58</c:f>
              <c:numCache>
                <c:formatCode>0%</c:formatCode>
                <c:ptCount val="55"/>
                <c:pt idx="0">
                  <c:v>-0.139171658</c:v>
                </c:pt>
                <c:pt idx="1">
                  <c:v>-0.140290787</c:v>
                </c:pt>
                <c:pt idx="2">
                  <c:v>-0.15179035900000001</c:v>
                </c:pt>
                <c:pt idx="3">
                  <c:v>-0.46795335999999998</c:v>
                </c:pt>
                <c:pt idx="4">
                  <c:v>-0.64856957100000001</c:v>
                </c:pt>
                <c:pt idx="5">
                  <c:v>-0.66444628699999997</c:v>
                </c:pt>
                <c:pt idx="6">
                  <c:v>-0.61880546000000003</c:v>
                </c:pt>
                <c:pt idx="7">
                  <c:v>-0.500031483</c:v>
                </c:pt>
                <c:pt idx="8">
                  <c:v>-0.24553735500000001</c:v>
                </c:pt>
                <c:pt idx="9">
                  <c:v>-0.16990026699999999</c:v>
                </c:pt>
                <c:pt idx="10">
                  <c:v>-9.8272076E-2</c:v>
                </c:pt>
                <c:pt idx="11">
                  <c:v>-0.114010089</c:v>
                </c:pt>
                <c:pt idx="12">
                  <c:v>-0.10995700999999999</c:v>
                </c:pt>
                <c:pt idx="13">
                  <c:v>-5.3528207000000001E-2</c:v>
                </c:pt>
                <c:pt idx="14">
                  <c:v>-9.5846157000000001E-2</c:v>
                </c:pt>
                <c:pt idx="15">
                  <c:v>-0.191847516</c:v>
                </c:pt>
                <c:pt idx="16">
                  <c:v>-0.22925595300000001</c:v>
                </c:pt>
                <c:pt idx="17">
                  <c:v>-0.17630544300000001</c:v>
                </c:pt>
                <c:pt idx="18">
                  <c:v>-0.165431726</c:v>
                </c:pt>
                <c:pt idx="19">
                  <c:v>-0.31832210399999999</c:v>
                </c:pt>
                <c:pt idx="20">
                  <c:v>-0.41102796000000003</c:v>
                </c:pt>
                <c:pt idx="21">
                  <c:v>-0.32721939100000003</c:v>
                </c:pt>
                <c:pt idx="22">
                  <c:v>-0.23708617700000001</c:v>
                </c:pt>
                <c:pt idx="23">
                  <c:v>-0.28995080000000001</c:v>
                </c:pt>
                <c:pt idx="24">
                  <c:v>-0.23794119699999999</c:v>
                </c:pt>
                <c:pt idx="25">
                  <c:v>-0.18594733199999999</c:v>
                </c:pt>
                <c:pt idx="26">
                  <c:v>-0.15630091800000001</c:v>
                </c:pt>
                <c:pt idx="27">
                  <c:v>-0.18402956200000001</c:v>
                </c:pt>
                <c:pt idx="28">
                  <c:v>-0.13576312800000001</c:v>
                </c:pt>
                <c:pt idx="29">
                  <c:v>-9.1544474000000001E-2</c:v>
                </c:pt>
                <c:pt idx="30">
                  <c:v>-0.11990147700000001</c:v>
                </c:pt>
                <c:pt idx="31">
                  <c:v>-0.17838611300000001</c:v>
                </c:pt>
                <c:pt idx="32">
                  <c:v>-0.16931138300000001</c:v>
                </c:pt>
                <c:pt idx="33">
                  <c:v>-0.12741556100000001</c:v>
                </c:pt>
                <c:pt idx="34">
                  <c:v>-9.5540154000000002E-2</c:v>
                </c:pt>
                <c:pt idx="35">
                  <c:v>-0.15849316099999999</c:v>
                </c:pt>
                <c:pt idx="36">
                  <c:v>-4.9740867000000001E-2</c:v>
                </c:pt>
                <c:pt idx="37">
                  <c:v>-0.109960974</c:v>
                </c:pt>
                <c:pt idx="38">
                  <c:v>-5.2068347000000001E-2</c:v>
                </c:pt>
                <c:pt idx="39">
                  <c:v>-5.3799298000000002E-2</c:v>
                </c:pt>
                <c:pt idx="40">
                  <c:v>-8.3026438999999994E-2</c:v>
                </c:pt>
                <c:pt idx="41">
                  <c:v>-7.1975444E-2</c:v>
                </c:pt>
                <c:pt idx="42">
                  <c:v>-0.11038961038961</c:v>
                </c:pt>
                <c:pt idx="43">
                  <c:v>-0.11111111111111099</c:v>
                </c:pt>
                <c:pt idx="44">
                  <c:v>-0.12418300653594801</c:v>
                </c:pt>
                <c:pt idx="45">
                  <c:v>-0.15909090909090901</c:v>
                </c:pt>
                <c:pt idx="46">
                  <c:v>-0.15602836879432599</c:v>
                </c:pt>
                <c:pt idx="47">
                  <c:v>-0.17177914110429399</c:v>
                </c:pt>
                <c:pt idx="48">
                  <c:v>-0.19277108433734941</c:v>
                </c:pt>
                <c:pt idx="49">
                  <c:v>-0.38853503184713378</c:v>
                </c:pt>
                <c:pt idx="50">
                  <c:v>-0.37104072398190002</c:v>
                </c:pt>
                <c:pt idx="51">
                  <c:v>-0.317</c:v>
                </c:pt>
                <c:pt idx="52">
                  <c:v>-0.32258064516129031</c:v>
                </c:pt>
                <c:pt idx="53">
                  <c:v>-0.17889908256880735</c:v>
                </c:pt>
                <c:pt idx="54">
                  <c:v>-0.11458333333333333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C-4406-A6B3-8267A6288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Anställda!$DB$3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Anställda!$CY$4:$CY$58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Anställda!$DB$4:$DB$58</c:f>
              <c:numCache>
                <c:formatCode>0%</c:formatCode>
                <c:ptCount val="55"/>
                <c:pt idx="0">
                  <c:v>0.29125807400000003</c:v>
                </c:pt>
                <c:pt idx="1">
                  <c:v>0.28931109499999996</c:v>
                </c:pt>
                <c:pt idx="2">
                  <c:v>0.23845856299999998</c:v>
                </c:pt>
                <c:pt idx="3">
                  <c:v>-0.36629643200000001</c:v>
                </c:pt>
                <c:pt idx="4">
                  <c:v>-0.57542002400000003</c:v>
                </c:pt>
                <c:pt idx="5">
                  <c:v>-0.60484887499999995</c:v>
                </c:pt>
                <c:pt idx="6">
                  <c:v>-0.56748773900000005</c:v>
                </c:pt>
                <c:pt idx="7">
                  <c:v>-0.34187493099999999</c:v>
                </c:pt>
                <c:pt idx="8">
                  <c:v>2.7150226999999971E-2</c:v>
                </c:pt>
                <c:pt idx="9">
                  <c:v>0.26101844899999999</c:v>
                </c:pt>
                <c:pt idx="10">
                  <c:v>0.32746989300000001</c:v>
                </c:pt>
                <c:pt idx="11">
                  <c:v>0.44964383699999999</c:v>
                </c:pt>
                <c:pt idx="12">
                  <c:v>0.419499599</c:v>
                </c:pt>
                <c:pt idx="13">
                  <c:v>0.51812829499999991</c:v>
                </c:pt>
                <c:pt idx="14">
                  <c:v>0.40174247699999999</c:v>
                </c:pt>
                <c:pt idx="15">
                  <c:v>8.8713670000000022E-2</c:v>
                </c:pt>
                <c:pt idx="16">
                  <c:v>3.4319781999999965E-2</c:v>
                </c:pt>
                <c:pt idx="17">
                  <c:v>0.11379614399999999</c:v>
                </c:pt>
                <c:pt idx="18">
                  <c:v>9.9070892000000021E-2</c:v>
                </c:pt>
                <c:pt idx="19">
                  <c:v>-0.15163285399999998</c:v>
                </c:pt>
                <c:pt idx="20">
                  <c:v>-0.24767845700000002</c:v>
                </c:pt>
                <c:pt idx="21">
                  <c:v>-0.11279423600000002</c:v>
                </c:pt>
                <c:pt idx="22">
                  <c:v>7.1164575000000008E-2</c:v>
                </c:pt>
                <c:pt idx="23">
                  <c:v>-2.1065749999999994E-3</c:v>
                </c:pt>
                <c:pt idx="24">
                  <c:v>5.6874327000000002E-2</c:v>
                </c:pt>
                <c:pt idx="25">
                  <c:v>0.15453815699999998</c:v>
                </c:pt>
                <c:pt idx="26">
                  <c:v>0.18186931099999998</c:v>
                </c:pt>
                <c:pt idx="27">
                  <c:v>0.11649584700000001</c:v>
                </c:pt>
                <c:pt idx="28">
                  <c:v>0.23053952099999997</c:v>
                </c:pt>
                <c:pt idx="29">
                  <c:v>0.27969309000000003</c:v>
                </c:pt>
                <c:pt idx="30">
                  <c:v>0.29478877000000003</c:v>
                </c:pt>
                <c:pt idx="31">
                  <c:v>0.16291557899999998</c:v>
                </c:pt>
                <c:pt idx="32">
                  <c:v>0.22479084499999999</c:v>
                </c:pt>
                <c:pt idx="33">
                  <c:v>0.31070004499999998</c:v>
                </c:pt>
                <c:pt idx="34">
                  <c:v>0.37775370899999999</c:v>
                </c:pt>
                <c:pt idx="35">
                  <c:v>0.26955526200000002</c:v>
                </c:pt>
                <c:pt idx="36">
                  <c:v>0.34039319999999995</c:v>
                </c:pt>
                <c:pt idx="37">
                  <c:v>0.38184959800000001</c:v>
                </c:pt>
                <c:pt idx="38">
                  <c:v>0.45369004499999993</c:v>
                </c:pt>
                <c:pt idx="39">
                  <c:v>0.39585485100000001</c:v>
                </c:pt>
                <c:pt idx="40">
                  <c:v>0.29500703499999997</c:v>
                </c:pt>
                <c:pt idx="41">
                  <c:v>0.38397438099999998</c:v>
                </c:pt>
                <c:pt idx="42">
                  <c:v>0.253246753246754</c:v>
                </c:pt>
                <c:pt idx="43">
                  <c:v>0.26143790849673199</c:v>
                </c:pt>
                <c:pt idx="44">
                  <c:v>0.13725490196078399</c:v>
                </c:pt>
                <c:pt idx="45">
                  <c:v>0.10606060606060602</c:v>
                </c:pt>
                <c:pt idx="46">
                  <c:v>0.11347517730496501</c:v>
                </c:pt>
                <c:pt idx="47">
                  <c:v>9.2024539877301026E-2</c:v>
                </c:pt>
                <c:pt idx="48">
                  <c:v>4.8192771084337338E-2</c:v>
                </c:pt>
                <c:pt idx="49">
                  <c:v>-0.31847133757961787</c:v>
                </c:pt>
                <c:pt idx="50">
                  <c:v>-0.24886877828054255</c:v>
                </c:pt>
                <c:pt idx="51">
                  <c:v>-0.17200000000000001</c:v>
                </c:pt>
                <c:pt idx="52">
                  <c:v>-0.10599078341013823</c:v>
                </c:pt>
                <c:pt idx="53">
                  <c:v>9.6330275229357804E-2</c:v>
                </c:pt>
                <c:pt idx="54">
                  <c:v>0.27083333333333337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FC-4406-A6B3-8267A62889B4}"/>
            </c:ext>
          </c:extLst>
        </c:ser>
        <c:ser>
          <c:idx val="3"/>
          <c:order val="3"/>
          <c:tx>
            <c:strRef>
              <c:f>Anställda!$DC$3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Anställda!$CY$4:$CY$58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Anställda!$DC$4:$DC$58</c:f>
              <c:numCache>
                <c:formatCode>0%</c:formatCode>
                <c:ptCount val="55"/>
                <c:pt idx="0">
                  <c:v>0.11100753435134311</c:v>
                </c:pt>
                <c:pt idx="1">
                  <c:v>0.11100753435134311</c:v>
                </c:pt>
                <c:pt idx="2">
                  <c:v>0.11100753435134311</c:v>
                </c:pt>
                <c:pt idx="3">
                  <c:v>0.11100753435134311</c:v>
                </c:pt>
                <c:pt idx="4">
                  <c:v>0.11100753435134311</c:v>
                </c:pt>
                <c:pt idx="5">
                  <c:v>0.11100753435134311</c:v>
                </c:pt>
                <c:pt idx="6">
                  <c:v>0.11100753435134311</c:v>
                </c:pt>
                <c:pt idx="7">
                  <c:v>0.11100753435134311</c:v>
                </c:pt>
                <c:pt idx="8">
                  <c:v>0.11100753435134311</c:v>
                </c:pt>
                <c:pt idx="9">
                  <c:v>0.11100753435134311</c:v>
                </c:pt>
                <c:pt idx="10">
                  <c:v>0.11100753435134311</c:v>
                </c:pt>
                <c:pt idx="11">
                  <c:v>0.11100753435134311</c:v>
                </c:pt>
                <c:pt idx="12">
                  <c:v>0.11100753435134311</c:v>
                </c:pt>
                <c:pt idx="13">
                  <c:v>0.11100753435134311</c:v>
                </c:pt>
                <c:pt idx="14">
                  <c:v>0.11100753435134311</c:v>
                </c:pt>
                <c:pt idx="15">
                  <c:v>0.11100753435134311</c:v>
                </c:pt>
                <c:pt idx="16">
                  <c:v>0.11100753435134311</c:v>
                </c:pt>
                <c:pt idx="17">
                  <c:v>0.11100753435134311</c:v>
                </c:pt>
                <c:pt idx="18">
                  <c:v>0.11100753435134311</c:v>
                </c:pt>
                <c:pt idx="19">
                  <c:v>0.11100753435134311</c:v>
                </c:pt>
                <c:pt idx="20">
                  <c:v>0.11100753435134311</c:v>
                </c:pt>
                <c:pt idx="21">
                  <c:v>0.11100753435134311</c:v>
                </c:pt>
                <c:pt idx="22">
                  <c:v>0.11100753435134311</c:v>
                </c:pt>
                <c:pt idx="23">
                  <c:v>0.11100753435134311</c:v>
                </c:pt>
                <c:pt idx="24">
                  <c:v>0.11100753435134311</c:v>
                </c:pt>
                <c:pt idx="25">
                  <c:v>0.11100753435134311</c:v>
                </c:pt>
                <c:pt idx="26">
                  <c:v>0.11100753435134311</c:v>
                </c:pt>
                <c:pt idx="27">
                  <c:v>0.11100753435134311</c:v>
                </c:pt>
                <c:pt idx="28">
                  <c:v>0.11100753435134311</c:v>
                </c:pt>
                <c:pt idx="29">
                  <c:v>0.11100753435134311</c:v>
                </c:pt>
                <c:pt idx="30">
                  <c:v>0.11100753435134311</c:v>
                </c:pt>
                <c:pt idx="31">
                  <c:v>0.11100753435134311</c:v>
                </c:pt>
                <c:pt idx="32">
                  <c:v>0.11100753435134311</c:v>
                </c:pt>
                <c:pt idx="33">
                  <c:v>0.11100753435134311</c:v>
                </c:pt>
                <c:pt idx="34">
                  <c:v>0.11100753435134311</c:v>
                </c:pt>
                <c:pt idx="35">
                  <c:v>0.11100753435134311</c:v>
                </c:pt>
                <c:pt idx="36">
                  <c:v>0.11100753435134311</c:v>
                </c:pt>
                <c:pt idx="37">
                  <c:v>0.11100753435134311</c:v>
                </c:pt>
                <c:pt idx="38">
                  <c:v>0.11100753435134311</c:v>
                </c:pt>
                <c:pt idx="39">
                  <c:v>0.11100753435134311</c:v>
                </c:pt>
                <c:pt idx="40">
                  <c:v>0.11100753435134311</c:v>
                </c:pt>
                <c:pt idx="41">
                  <c:v>0.11100753435134311</c:v>
                </c:pt>
                <c:pt idx="42">
                  <c:v>0.11100753435134311</c:v>
                </c:pt>
                <c:pt idx="43">
                  <c:v>0.11100753435134311</c:v>
                </c:pt>
                <c:pt idx="44">
                  <c:v>0.11100753435134311</c:v>
                </c:pt>
                <c:pt idx="45">
                  <c:v>0.11100753435134311</c:v>
                </c:pt>
                <c:pt idx="46">
                  <c:v>0.11100753435134311</c:v>
                </c:pt>
                <c:pt idx="47">
                  <c:v>0.11100753435134311</c:v>
                </c:pt>
                <c:pt idx="48">
                  <c:v>0.11100753435134311</c:v>
                </c:pt>
                <c:pt idx="49">
                  <c:v>0.11100753435134311</c:v>
                </c:pt>
                <c:pt idx="50">
                  <c:v>0.11100753435134311</c:v>
                </c:pt>
                <c:pt idx="51">
                  <c:v>0.11100753435134311</c:v>
                </c:pt>
                <c:pt idx="52">
                  <c:v>0.11100753435134311</c:v>
                </c:pt>
                <c:pt idx="53">
                  <c:v>0.11100753435134311</c:v>
                </c:pt>
                <c:pt idx="54">
                  <c:v>0.11100753435134311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FC-4406-A6B3-8267A6288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AnställdaP!$B$1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AnställdaP!$B$26:$B$27</c:f>
              <c:numCache>
                <c:formatCode>0%</c:formatCode>
                <c:ptCount val="2"/>
                <c:pt idx="0">
                  <c:v>0.38020833333333331</c:v>
                </c:pt>
                <c:pt idx="1">
                  <c:v>0.34480401093892432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2-4C6A-917E-AB8B06076CFA}"/>
            </c:ext>
          </c:extLst>
        </c:ser>
        <c:ser>
          <c:idx val="1"/>
          <c:order val="1"/>
          <c:tx>
            <c:strRef>
              <c:f>AnställdaP!$C$1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AnställdaP!$C$26:$C$27</c:f>
              <c:numCache>
                <c:formatCode>0%</c:formatCode>
                <c:ptCount val="2"/>
                <c:pt idx="0">
                  <c:v>0.546875</c:v>
                </c:pt>
                <c:pt idx="1">
                  <c:v>0.55082041932543302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2-4C6A-917E-AB8B06076CFA}"/>
            </c:ext>
          </c:extLst>
        </c:ser>
        <c:ser>
          <c:idx val="2"/>
          <c:order val="2"/>
          <c:tx>
            <c:strRef>
              <c:f>AnställdaP!$D$1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AnställdaP!$D$26:$D$27</c:f>
              <c:numCache>
                <c:formatCode>0%</c:formatCode>
                <c:ptCount val="2"/>
                <c:pt idx="0">
                  <c:v>6.25E-2</c:v>
                </c:pt>
                <c:pt idx="1">
                  <c:v>8.0674567000911579E-2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2-4C6A-917E-AB8B06076CFA}"/>
            </c:ext>
          </c:extLst>
        </c:ser>
        <c:ser>
          <c:idx val="3"/>
          <c:order val="3"/>
          <c:tx>
            <c:strRef>
              <c:f>AnställdaP!$E$1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invertIfNegative val="0"/>
          <c:cat>
            <c:strRef>
              <c:f>AnställdaP!$A$26:$A$27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AnställdaP!$E$26:$E$27</c:f>
              <c:numCache>
                <c:formatCode>0%</c:formatCode>
                <c:ptCount val="2"/>
                <c:pt idx="0">
                  <c:v>1.0416666666666666E-2</c:v>
                </c:pt>
                <c:pt idx="1">
                  <c:v>2.0282588878760256E-2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E2-4C6A-917E-AB8B06076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AnställdaP!$P$1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AnställdaP!$P$44:$P$48</c:f>
              <c:numCache>
                <c:formatCode>0%</c:formatCode>
                <c:ptCount val="5"/>
                <c:pt idx="0">
                  <c:v>0.28985507246376813</c:v>
                </c:pt>
                <c:pt idx="1">
                  <c:v>0.42857142857142855</c:v>
                </c:pt>
                <c:pt idx="2">
                  <c:v>0.41666666666666669</c:v>
                </c:pt>
                <c:pt idx="3">
                  <c:v>0.6</c:v>
                </c:pt>
                <c:pt idx="4">
                  <c:v>0.38020833333333331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8-4114-A46E-845684D093A5}"/>
            </c:ext>
          </c:extLst>
        </c:ser>
        <c:ser>
          <c:idx val="1"/>
          <c:order val="1"/>
          <c:tx>
            <c:strRef>
              <c:f>AnställdaP!$Q$1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AnställdaP!$Q$44:$Q$48</c:f>
              <c:numCache>
                <c:formatCode>0%</c:formatCode>
                <c:ptCount val="5"/>
                <c:pt idx="0">
                  <c:v>0.65217391304347827</c:v>
                </c:pt>
                <c:pt idx="1">
                  <c:v>0.52857142857142858</c:v>
                </c:pt>
                <c:pt idx="2">
                  <c:v>0.45833333333333331</c:v>
                </c:pt>
                <c:pt idx="3">
                  <c:v>0.2</c:v>
                </c:pt>
                <c:pt idx="4">
                  <c:v>0.546875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8-4114-A46E-845684D093A5}"/>
            </c:ext>
          </c:extLst>
        </c:ser>
        <c:ser>
          <c:idx val="2"/>
          <c:order val="2"/>
          <c:tx>
            <c:strRef>
              <c:f>AnställdaP!$R$1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AnställdaP!$R$44:$R$48</c:f>
              <c:numCache>
                <c:formatCode>0%</c:formatCode>
                <c:ptCount val="5"/>
                <c:pt idx="0">
                  <c:v>5.7971014492753624E-2</c:v>
                </c:pt>
                <c:pt idx="1">
                  <c:v>1.4285714285714285E-2</c:v>
                </c:pt>
                <c:pt idx="2">
                  <c:v>0.125</c:v>
                </c:pt>
                <c:pt idx="3">
                  <c:v>0.2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D8-4114-A46E-845684D093A5}"/>
            </c:ext>
          </c:extLst>
        </c:ser>
        <c:ser>
          <c:idx val="3"/>
          <c:order val="3"/>
          <c:tx>
            <c:strRef>
              <c:f>AnställdaP!$S$1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AnställdaP!$S$44:$S$48</c:f>
              <c:numCache>
                <c:formatCode>0%</c:formatCode>
                <c:ptCount val="5"/>
                <c:pt idx="0">
                  <c:v>0</c:v>
                </c:pt>
                <c:pt idx="1">
                  <c:v>2.8571428571428571E-2</c:v>
                </c:pt>
                <c:pt idx="2">
                  <c:v>0</c:v>
                </c:pt>
                <c:pt idx="3">
                  <c:v>0</c:v>
                </c:pt>
                <c:pt idx="4">
                  <c:v>1.0416666666666666E-2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D8-4114-A46E-845684D09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Produktion!$B$26:$B$27</c:f>
              <c:numCache>
                <c:formatCode>0%</c:formatCode>
                <c:ptCount val="2"/>
                <c:pt idx="0">
                  <c:v>0.54166666666666663</c:v>
                </c:pt>
                <c:pt idx="1">
                  <c:v>0.4582953509571559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5-4A2E-98F0-DAB6E84428F8}"/>
            </c:ext>
          </c:extLst>
        </c:ser>
        <c:ser>
          <c:idx val="1"/>
          <c:order val="1"/>
          <c:tx>
            <c:strRef>
              <c:f>Produktion!$C$1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Produktion!$C$26:$C$27</c:f>
              <c:numCache>
                <c:formatCode>0%</c:formatCode>
                <c:ptCount val="2"/>
                <c:pt idx="0">
                  <c:v>0.359375</c:v>
                </c:pt>
                <c:pt idx="1">
                  <c:v>0.3662260711030082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5-4A2E-98F0-DAB6E84428F8}"/>
            </c:ext>
          </c:extLst>
        </c:ser>
        <c:ser>
          <c:idx val="2"/>
          <c:order val="2"/>
          <c:tx>
            <c:strRef>
              <c:f>Produktion!$D$1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Produktion!$D$26:$D$27</c:f>
              <c:numCache>
                <c:formatCode>0%</c:formatCode>
                <c:ptCount val="2"/>
                <c:pt idx="0">
                  <c:v>9.8958333333333329E-2</c:v>
                </c:pt>
                <c:pt idx="1">
                  <c:v>0.16864175022789427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5-4A2E-98F0-DAB6E84428F8}"/>
            </c:ext>
          </c:extLst>
        </c:ser>
        <c:ser>
          <c:idx val="3"/>
          <c:order val="3"/>
          <c:tx>
            <c:strRef>
              <c:f>Produktion!$E$1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A5A5A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Produktion!$E$26:$E$27</c:f>
              <c:numCache>
                <c:formatCode>0%</c:formatCode>
                <c:ptCount val="2"/>
                <c:pt idx="0">
                  <c:v>0</c:v>
                </c:pt>
                <c:pt idx="1">
                  <c:v>6.8368277119416595E-3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E5-4A2E-98F0-DAB6E8442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595856"/>
        <c:axId val="796596184"/>
      </c:barChart>
      <c:catAx>
        <c:axId val="7965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6596184"/>
        <c:crosses val="autoZero"/>
        <c:auto val="1"/>
        <c:lblAlgn val="ctr"/>
        <c:lblOffset val="100"/>
        <c:noMultiLvlLbl val="0"/>
      </c:catAx>
      <c:valAx>
        <c:axId val="79659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659585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AnställdaP!$AD$1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AnställdaP!$AD$44:$AD$48</c:f>
              <c:numCache>
                <c:formatCode>0%</c:formatCode>
                <c:ptCount val="5"/>
                <c:pt idx="0">
                  <c:v>0.25</c:v>
                </c:pt>
                <c:pt idx="1">
                  <c:v>0.30188679245283018</c:v>
                </c:pt>
                <c:pt idx="2">
                  <c:v>0.43333333333333335</c:v>
                </c:pt>
                <c:pt idx="3">
                  <c:v>0.40540540540540543</c:v>
                </c:pt>
                <c:pt idx="4">
                  <c:v>0.38020833333333331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7-44C0-967A-86ADD7F54D56}"/>
            </c:ext>
          </c:extLst>
        </c:ser>
        <c:ser>
          <c:idx val="1"/>
          <c:order val="1"/>
          <c:tx>
            <c:strRef>
              <c:f>AnställdaP!$AE$1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AnställdaP!$AE$44:$AE$48</c:f>
              <c:numCache>
                <c:formatCode>0%</c:formatCode>
                <c:ptCount val="5"/>
                <c:pt idx="0">
                  <c:v>0.66666666666666663</c:v>
                </c:pt>
                <c:pt idx="1">
                  <c:v>0.56603773584905659</c:v>
                </c:pt>
                <c:pt idx="2">
                  <c:v>0.51111111111111107</c:v>
                </c:pt>
                <c:pt idx="3">
                  <c:v>0.56756756756756754</c:v>
                </c:pt>
                <c:pt idx="4">
                  <c:v>0.546875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7-44C0-967A-86ADD7F54D56}"/>
            </c:ext>
          </c:extLst>
        </c:ser>
        <c:ser>
          <c:idx val="2"/>
          <c:order val="2"/>
          <c:tx>
            <c:strRef>
              <c:f>AnställdaP!$AF$1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AnställdaP!$AF$44:$AF$48</c:f>
              <c:numCache>
                <c:formatCode>0%</c:formatCode>
                <c:ptCount val="5"/>
                <c:pt idx="0">
                  <c:v>8.3333333333333329E-2</c:v>
                </c:pt>
                <c:pt idx="1">
                  <c:v>0.11320754716981132</c:v>
                </c:pt>
                <c:pt idx="2">
                  <c:v>4.4444444444444446E-2</c:v>
                </c:pt>
                <c:pt idx="3">
                  <c:v>2.7027027027027029E-2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67-44C0-967A-86ADD7F54D56}"/>
            </c:ext>
          </c:extLst>
        </c:ser>
        <c:ser>
          <c:idx val="3"/>
          <c:order val="3"/>
          <c:tx>
            <c:strRef>
              <c:f>AnställdaP!$AG$1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AnställdaP!$AC$44:$AC$48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AnställdaP!$AG$44:$AG$48</c:f>
              <c:numCache>
                <c:formatCode>0%</c:formatCode>
                <c:ptCount val="5"/>
                <c:pt idx="0">
                  <c:v>0</c:v>
                </c:pt>
                <c:pt idx="1">
                  <c:v>1.8867924528301886E-2</c:v>
                </c:pt>
                <c:pt idx="2">
                  <c:v>1.1111111111111112E-2</c:v>
                </c:pt>
                <c:pt idx="3">
                  <c:v>0</c:v>
                </c:pt>
                <c:pt idx="4">
                  <c:v>1.0416666666666666E-2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67-44C0-967A-86ADD7F5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AnställdaP!$AR$2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8ED-47C3-BBBB-11B1FFBF9487}"/>
              </c:ext>
            </c:extLst>
          </c:dPt>
          <c:dPt>
            <c:idx val="8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D-47C3-BBBB-11B1FFBF9487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ED-47C3-BBBB-11B1FFBF9487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ED-47C3-BBBB-11B1FFBF9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Västmanland</c:v>
                </c:pt>
                <c:pt idx="5">
                  <c:v>Dalarna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Uppsala</c:v>
                </c:pt>
                <c:pt idx="10">
                  <c:v>Östergötland</c:v>
                </c:pt>
                <c:pt idx="11">
                  <c:v>Kronoberg</c:v>
                </c:pt>
                <c:pt idx="12">
                  <c:v>Södermanland</c:v>
                </c:pt>
                <c:pt idx="13">
                  <c:v>Kalmar</c:v>
                </c:pt>
                <c:pt idx="14">
                  <c:v>Skåne</c:v>
                </c:pt>
                <c:pt idx="15">
                  <c:v>Västerbotten</c:v>
                </c:pt>
                <c:pt idx="16">
                  <c:v>Norrbotten</c:v>
                </c:pt>
                <c:pt idx="17">
                  <c:v>Värmland</c:v>
                </c:pt>
                <c:pt idx="18">
                  <c:v>Västernorrland</c:v>
                </c:pt>
                <c:pt idx="19">
                  <c:v>Jämtland</c:v>
                </c:pt>
                <c:pt idx="20">
                  <c:v>Gotland</c:v>
                </c:pt>
                <c:pt idx="21">
                  <c:v>Gävleborg</c:v>
                </c:pt>
              </c:strCache>
            </c:strRef>
          </c:cat>
          <c:val>
            <c:numRef>
              <c:f>AnställdaP!$AR$3:$AR$24</c:f>
              <c:numCache>
                <c:formatCode>0%</c:formatCode>
                <c:ptCount val="22"/>
                <c:pt idx="0">
                  <c:v>0.35849056603773588</c:v>
                </c:pt>
                <c:pt idx="1">
                  <c:v>0.32595870206489674</c:v>
                </c:pt>
                <c:pt idx="2">
                  <c:v>0.31770833333333331</c:v>
                </c:pt>
                <c:pt idx="3">
                  <c:v>0.30959752321981426</c:v>
                </c:pt>
                <c:pt idx="4">
                  <c:v>0.2857142857142857</c:v>
                </c:pt>
                <c:pt idx="5">
                  <c:v>0.28042328042328041</c:v>
                </c:pt>
                <c:pt idx="6">
                  <c:v>0.27083333333333337</c:v>
                </c:pt>
                <c:pt idx="7">
                  <c:v>0.26666666666666666</c:v>
                </c:pt>
                <c:pt idx="8">
                  <c:v>0.26412944393801274</c:v>
                </c:pt>
                <c:pt idx="9">
                  <c:v>0.25766871165644173</c:v>
                </c:pt>
                <c:pt idx="10">
                  <c:v>0.25641025641025644</c:v>
                </c:pt>
                <c:pt idx="11">
                  <c:v>0.25423728813559321</c:v>
                </c:pt>
                <c:pt idx="12">
                  <c:v>0.24786324786324784</c:v>
                </c:pt>
                <c:pt idx="13">
                  <c:v>0.24285714285714285</c:v>
                </c:pt>
                <c:pt idx="14">
                  <c:v>0.23404255319148937</c:v>
                </c:pt>
                <c:pt idx="15">
                  <c:v>0.22674418604651164</c:v>
                </c:pt>
                <c:pt idx="16">
                  <c:v>0.2</c:v>
                </c:pt>
                <c:pt idx="17">
                  <c:v>0.1875</c:v>
                </c:pt>
                <c:pt idx="18">
                  <c:v>0.16058394160583941</c:v>
                </c:pt>
                <c:pt idx="19">
                  <c:v>0.14606741573033707</c:v>
                </c:pt>
                <c:pt idx="20">
                  <c:v>0.13793103448275862</c:v>
                </c:pt>
                <c:pt idx="21">
                  <c:v>0.13740458015267176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D-47C3-BBBB-11B1FFBF9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AnställdaP!$AS$2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Västmanland</c:v>
                </c:pt>
                <c:pt idx="5">
                  <c:v>Dalarna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Uppsala</c:v>
                </c:pt>
                <c:pt idx="10">
                  <c:v>Östergötland</c:v>
                </c:pt>
                <c:pt idx="11">
                  <c:v>Kronoberg</c:v>
                </c:pt>
                <c:pt idx="12">
                  <c:v>Södermanland</c:v>
                </c:pt>
                <c:pt idx="13">
                  <c:v>Kalmar</c:v>
                </c:pt>
                <c:pt idx="14">
                  <c:v>Skåne</c:v>
                </c:pt>
                <c:pt idx="15">
                  <c:v>Västerbotten</c:v>
                </c:pt>
                <c:pt idx="16">
                  <c:v>Norrbotten</c:v>
                </c:pt>
                <c:pt idx="17">
                  <c:v>Värmland</c:v>
                </c:pt>
                <c:pt idx="18">
                  <c:v>Västernorrland</c:v>
                </c:pt>
                <c:pt idx="19">
                  <c:v>Jämtland</c:v>
                </c:pt>
                <c:pt idx="20">
                  <c:v>Gotland</c:v>
                </c:pt>
                <c:pt idx="21">
                  <c:v>Gävleborg</c:v>
                </c:pt>
              </c:strCache>
            </c:strRef>
          </c:cat>
          <c:val>
            <c:numRef>
              <c:f>AnställdaP!$AS$3:$AS$24</c:f>
              <c:numCache>
                <c:formatCode>0%</c:formatCode>
                <c:ptCount val="22"/>
                <c:pt idx="0">
                  <c:v>0.12924822203622857</c:v>
                </c:pt>
                <c:pt idx="1">
                  <c:v>0.12924822203622857</c:v>
                </c:pt>
                <c:pt idx="2">
                  <c:v>0.12924822203622857</c:v>
                </c:pt>
                <c:pt idx="3">
                  <c:v>0.12924822203622857</c:v>
                </c:pt>
                <c:pt idx="4">
                  <c:v>0.12924822203622857</c:v>
                </c:pt>
                <c:pt idx="5">
                  <c:v>0.12924822203622857</c:v>
                </c:pt>
                <c:pt idx="6">
                  <c:v>0.12924822203622857</c:v>
                </c:pt>
                <c:pt idx="7">
                  <c:v>0.12924822203622857</c:v>
                </c:pt>
                <c:pt idx="8">
                  <c:v>0.12924822203622857</c:v>
                </c:pt>
                <c:pt idx="9">
                  <c:v>0.12924822203622857</c:v>
                </c:pt>
                <c:pt idx="10">
                  <c:v>0.12924822203622857</c:v>
                </c:pt>
                <c:pt idx="11">
                  <c:v>0.12924822203622857</c:v>
                </c:pt>
                <c:pt idx="12">
                  <c:v>0.12924822203622857</c:v>
                </c:pt>
                <c:pt idx="13">
                  <c:v>0.12924822203622857</c:v>
                </c:pt>
                <c:pt idx="14">
                  <c:v>0.12924822203622857</c:v>
                </c:pt>
                <c:pt idx="15">
                  <c:v>0.12924822203622857</c:v>
                </c:pt>
                <c:pt idx="16">
                  <c:v>0.12924822203622857</c:v>
                </c:pt>
                <c:pt idx="17">
                  <c:v>0.12924822203622857</c:v>
                </c:pt>
                <c:pt idx="18">
                  <c:v>0.12924822203622857</c:v>
                </c:pt>
                <c:pt idx="19">
                  <c:v>0.12924822203622857</c:v>
                </c:pt>
                <c:pt idx="20">
                  <c:v>0.12924822203622857</c:v>
                </c:pt>
                <c:pt idx="21">
                  <c:v>0.12924822203622857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ED-47C3-BBBB-11B1FFBF9487}"/>
            </c:ext>
          </c:extLst>
        </c:ser>
        <c:ser>
          <c:idx val="2"/>
          <c:order val="2"/>
          <c:tx>
            <c:strRef>
              <c:f>AnställdaP!$AZ$2</c:f>
              <c:strCache>
                <c:ptCount val="1"/>
                <c:pt idx="0">
                  <c:v>Jönköpings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Västmanland</c:v>
                </c:pt>
                <c:pt idx="5">
                  <c:v>Dalarna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Uppsala</c:v>
                </c:pt>
                <c:pt idx="10">
                  <c:v>Östergötland</c:v>
                </c:pt>
                <c:pt idx="11">
                  <c:v>Kronoberg</c:v>
                </c:pt>
                <c:pt idx="12">
                  <c:v>Södermanland</c:v>
                </c:pt>
                <c:pt idx="13">
                  <c:v>Kalmar</c:v>
                </c:pt>
                <c:pt idx="14">
                  <c:v>Skåne</c:v>
                </c:pt>
                <c:pt idx="15">
                  <c:v>Västerbotten</c:v>
                </c:pt>
                <c:pt idx="16">
                  <c:v>Norrbotten</c:v>
                </c:pt>
                <c:pt idx="17">
                  <c:v>Värmland</c:v>
                </c:pt>
                <c:pt idx="18">
                  <c:v>Västernorrland</c:v>
                </c:pt>
                <c:pt idx="19">
                  <c:v>Jämtland</c:v>
                </c:pt>
                <c:pt idx="20">
                  <c:v>Gotland</c:v>
                </c:pt>
                <c:pt idx="21">
                  <c:v>Gävleborg</c:v>
                </c:pt>
              </c:strCache>
            </c:strRef>
          </c:cat>
          <c:val>
            <c:numRef>
              <c:f>AnställdaP!$AZ$3:$AZ$24</c:f>
              <c:numCache>
                <c:formatCode>0%</c:formatCode>
                <c:ptCount val="22"/>
                <c:pt idx="0">
                  <c:v>0.13854306203630951</c:v>
                </c:pt>
                <c:pt idx="1">
                  <c:v>0.13854306203630951</c:v>
                </c:pt>
                <c:pt idx="2">
                  <c:v>0.13854306203630951</c:v>
                </c:pt>
                <c:pt idx="3">
                  <c:v>0.13854306203630951</c:v>
                </c:pt>
                <c:pt idx="4">
                  <c:v>0.13854306203630951</c:v>
                </c:pt>
                <c:pt idx="5">
                  <c:v>0.13854306203630951</c:v>
                </c:pt>
                <c:pt idx="6">
                  <c:v>0.13854306203630951</c:v>
                </c:pt>
                <c:pt idx="7">
                  <c:v>0.13854306203630951</c:v>
                </c:pt>
                <c:pt idx="8">
                  <c:v>0.13854306203630951</c:v>
                </c:pt>
                <c:pt idx="9">
                  <c:v>0.13854306203630951</c:v>
                </c:pt>
                <c:pt idx="10">
                  <c:v>0.13854306203630951</c:v>
                </c:pt>
                <c:pt idx="11">
                  <c:v>0.13854306203630951</c:v>
                </c:pt>
                <c:pt idx="12">
                  <c:v>0.13854306203630951</c:v>
                </c:pt>
                <c:pt idx="13">
                  <c:v>0.13854306203630951</c:v>
                </c:pt>
                <c:pt idx="14">
                  <c:v>0.13854306203630951</c:v>
                </c:pt>
                <c:pt idx="15">
                  <c:v>0.13854306203630951</c:v>
                </c:pt>
                <c:pt idx="16">
                  <c:v>0.13854306203630951</c:v>
                </c:pt>
                <c:pt idx="17">
                  <c:v>0.13854306203630951</c:v>
                </c:pt>
                <c:pt idx="18">
                  <c:v>0.13854306203630951</c:v>
                </c:pt>
                <c:pt idx="19">
                  <c:v>0.13854306203630951</c:v>
                </c:pt>
                <c:pt idx="20">
                  <c:v>0.13854306203630951</c:v>
                </c:pt>
                <c:pt idx="21">
                  <c:v>0.13854306203630951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ED-47C3-BBBB-11B1FFBF9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AnställdaP!$CZ$3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AnställdaP!$CY$4:$CY$58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AnställdaP!$CZ$4:$CZ$58</c:f>
              <c:numCache>
                <c:formatCode>0%</c:formatCode>
                <c:ptCount val="55"/>
                <c:pt idx="0">
                  <c:v>0.40850086099999999</c:v>
                </c:pt>
                <c:pt idx="1">
                  <c:v>0.247576832</c:v>
                </c:pt>
                <c:pt idx="2">
                  <c:v>0.203284452</c:v>
                </c:pt>
                <c:pt idx="3">
                  <c:v>7.5077319000000003E-2</c:v>
                </c:pt>
                <c:pt idx="4">
                  <c:v>0.113531538</c:v>
                </c:pt>
                <c:pt idx="5">
                  <c:v>0.132771946</c:v>
                </c:pt>
                <c:pt idx="6">
                  <c:v>0.257058701</c:v>
                </c:pt>
                <c:pt idx="7">
                  <c:v>0.31452665099999999</c:v>
                </c:pt>
                <c:pt idx="8">
                  <c:v>0.41800348399999998</c:v>
                </c:pt>
                <c:pt idx="9">
                  <c:v>0.41468247600000002</c:v>
                </c:pt>
                <c:pt idx="10">
                  <c:v>0.41469723200000003</c:v>
                </c:pt>
                <c:pt idx="11">
                  <c:v>0.409939477</c:v>
                </c:pt>
                <c:pt idx="12">
                  <c:v>0.45667692100000001</c:v>
                </c:pt>
                <c:pt idx="13">
                  <c:v>0.371062108</c:v>
                </c:pt>
                <c:pt idx="14">
                  <c:v>0.20704821200000001</c:v>
                </c:pt>
                <c:pt idx="15">
                  <c:v>0.21611122999999999</c:v>
                </c:pt>
                <c:pt idx="16">
                  <c:v>0.32298511099999999</c:v>
                </c:pt>
                <c:pt idx="17">
                  <c:v>0.26697185299999998</c:v>
                </c:pt>
                <c:pt idx="18">
                  <c:v>0.191813344</c:v>
                </c:pt>
                <c:pt idx="19">
                  <c:v>0.19440255400000001</c:v>
                </c:pt>
                <c:pt idx="20">
                  <c:v>0.23812118299999999</c:v>
                </c:pt>
                <c:pt idx="21">
                  <c:v>0.22726258399999999</c:v>
                </c:pt>
                <c:pt idx="22">
                  <c:v>0.29697373900000001</c:v>
                </c:pt>
                <c:pt idx="23">
                  <c:v>0.31327435300000001</c:v>
                </c:pt>
                <c:pt idx="24">
                  <c:v>0.36415234299999999</c:v>
                </c:pt>
                <c:pt idx="25">
                  <c:v>0.27677401299999999</c:v>
                </c:pt>
                <c:pt idx="26">
                  <c:v>0.32206983700000003</c:v>
                </c:pt>
                <c:pt idx="27">
                  <c:v>0.27545346500000001</c:v>
                </c:pt>
                <c:pt idx="28">
                  <c:v>0.28726064499999998</c:v>
                </c:pt>
                <c:pt idx="29">
                  <c:v>0.328398299</c:v>
                </c:pt>
                <c:pt idx="30">
                  <c:v>0.32217573100000002</c:v>
                </c:pt>
                <c:pt idx="31">
                  <c:v>0.26811179600000001</c:v>
                </c:pt>
                <c:pt idx="32">
                  <c:v>0.33384334500000001</c:v>
                </c:pt>
                <c:pt idx="33">
                  <c:v>0.30926663199999999</c:v>
                </c:pt>
                <c:pt idx="34">
                  <c:v>0.38887440400000001</c:v>
                </c:pt>
                <c:pt idx="35">
                  <c:v>0.38612278700000002</c:v>
                </c:pt>
                <c:pt idx="36">
                  <c:v>0.45290987300000002</c:v>
                </c:pt>
                <c:pt idx="37">
                  <c:v>0.40149976700000001</c:v>
                </c:pt>
                <c:pt idx="38">
                  <c:v>0.36217964600000002</c:v>
                </c:pt>
                <c:pt idx="39">
                  <c:v>0.39934659500000003</c:v>
                </c:pt>
                <c:pt idx="40">
                  <c:v>0.31820443399999998</c:v>
                </c:pt>
                <c:pt idx="41">
                  <c:v>0.38880228</c:v>
                </c:pt>
                <c:pt idx="42">
                  <c:v>0.32467532467532501</c:v>
                </c:pt>
                <c:pt idx="43">
                  <c:v>0.27450980392156898</c:v>
                </c:pt>
                <c:pt idx="44">
                  <c:v>0.26797385620914999</c:v>
                </c:pt>
                <c:pt idx="45">
                  <c:v>0.26515151515151503</c:v>
                </c:pt>
                <c:pt idx="46">
                  <c:v>0.22695035460992899</c:v>
                </c:pt>
                <c:pt idx="47">
                  <c:v>0.14110429447852799</c:v>
                </c:pt>
                <c:pt idx="48">
                  <c:v>0.3253012048192771</c:v>
                </c:pt>
                <c:pt idx="49">
                  <c:v>9.5541401273885357E-2</c:v>
                </c:pt>
                <c:pt idx="50">
                  <c:v>0.21266968325791855</c:v>
                </c:pt>
                <c:pt idx="51">
                  <c:v>0.17599999999999999</c:v>
                </c:pt>
                <c:pt idx="52">
                  <c:v>0.2857142857142857</c:v>
                </c:pt>
                <c:pt idx="53">
                  <c:v>0.34862385321100919</c:v>
                </c:pt>
                <c:pt idx="54">
                  <c:v>0.38020833333333331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2-4F82-AC58-924AFE3D179E}"/>
            </c:ext>
          </c:extLst>
        </c:ser>
        <c:ser>
          <c:idx val="1"/>
          <c:order val="1"/>
          <c:tx>
            <c:strRef>
              <c:f>AnställdaP!$DA$3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AnställdaP!$CY$4:$CY$58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AnställdaP!$DA$4:$DA$58</c:f>
              <c:numCache>
                <c:formatCode>0%</c:formatCode>
                <c:ptCount val="55"/>
                <c:pt idx="0">
                  <c:v>-9.8317700999999993E-2</c:v>
                </c:pt>
                <c:pt idx="1">
                  <c:v>-0.243751408</c:v>
                </c:pt>
                <c:pt idx="2">
                  <c:v>-0.16955422000000001</c:v>
                </c:pt>
                <c:pt idx="3">
                  <c:v>-0.56962939000000001</c:v>
                </c:pt>
                <c:pt idx="4">
                  <c:v>-0.515789469</c:v>
                </c:pt>
                <c:pt idx="5">
                  <c:v>-0.47946048600000002</c:v>
                </c:pt>
                <c:pt idx="6">
                  <c:v>-0.196624576</c:v>
                </c:pt>
                <c:pt idx="7">
                  <c:v>-0.19400398499999999</c:v>
                </c:pt>
                <c:pt idx="8">
                  <c:v>-7.5213007999999998E-2</c:v>
                </c:pt>
                <c:pt idx="9">
                  <c:v>-0.109040789</c:v>
                </c:pt>
                <c:pt idx="10">
                  <c:v>-0.12130553099999999</c:v>
                </c:pt>
                <c:pt idx="11">
                  <c:v>-9.6309177999999995E-2</c:v>
                </c:pt>
                <c:pt idx="12">
                  <c:v>-9.3893887999999995E-2</c:v>
                </c:pt>
                <c:pt idx="13">
                  <c:v>-0.125587582</c:v>
                </c:pt>
                <c:pt idx="14">
                  <c:v>-0.22784961000000001</c:v>
                </c:pt>
                <c:pt idx="15">
                  <c:v>-0.26396587100000002</c:v>
                </c:pt>
                <c:pt idx="16">
                  <c:v>-9.1476131000000002E-2</c:v>
                </c:pt>
                <c:pt idx="17">
                  <c:v>-0.18340927800000001</c:v>
                </c:pt>
                <c:pt idx="18">
                  <c:v>-0.27032357800000001</c:v>
                </c:pt>
                <c:pt idx="19">
                  <c:v>-0.33191896399999998</c:v>
                </c:pt>
                <c:pt idx="20">
                  <c:v>-0.18369685199999999</c:v>
                </c:pt>
                <c:pt idx="21">
                  <c:v>-0.25089236599999998</c:v>
                </c:pt>
                <c:pt idx="22">
                  <c:v>-0.183053936</c:v>
                </c:pt>
                <c:pt idx="23">
                  <c:v>-0.108005958</c:v>
                </c:pt>
                <c:pt idx="24">
                  <c:v>-0.110655645</c:v>
                </c:pt>
                <c:pt idx="25">
                  <c:v>-0.118855919</c:v>
                </c:pt>
                <c:pt idx="26">
                  <c:v>-0.112778661</c:v>
                </c:pt>
                <c:pt idx="27">
                  <c:v>-0.167724075</c:v>
                </c:pt>
                <c:pt idx="28">
                  <c:v>-0.137307347</c:v>
                </c:pt>
                <c:pt idx="29">
                  <c:v>-0.122833677</c:v>
                </c:pt>
                <c:pt idx="30">
                  <c:v>-0.1150693</c:v>
                </c:pt>
                <c:pt idx="31">
                  <c:v>-9.8715006999999994E-2</c:v>
                </c:pt>
                <c:pt idx="32">
                  <c:v>-8.6007423999999999E-2</c:v>
                </c:pt>
                <c:pt idx="33">
                  <c:v>-8.9700072000000006E-2</c:v>
                </c:pt>
                <c:pt idx="34">
                  <c:v>-0.101675562</c:v>
                </c:pt>
                <c:pt idx="35">
                  <c:v>-0.109150337</c:v>
                </c:pt>
                <c:pt idx="36">
                  <c:v>-5.4074204000000001E-2</c:v>
                </c:pt>
                <c:pt idx="37">
                  <c:v>-8.6905404000000006E-2</c:v>
                </c:pt>
                <c:pt idx="38">
                  <c:v>-9.4969560000000008E-3</c:v>
                </c:pt>
                <c:pt idx="39">
                  <c:v>-4.8786761999999997E-2</c:v>
                </c:pt>
                <c:pt idx="40">
                  <c:v>-2.5959871999999998E-2</c:v>
                </c:pt>
                <c:pt idx="41">
                  <c:v>-6.0307025E-2</c:v>
                </c:pt>
                <c:pt idx="42">
                  <c:v>-7.1428571428571397E-2</c:v>
                </c:pt>
                <c:pt idx="43">
                  <c:v>-9.8039215686274495E-2</c:v>
                </c:pt>
                <c:pt idx="44">
                  <c:v>-0.10457516339869299</c:v>
                </c:pt>
                <c:pt idx="45">
                  <c:v>-9.8484848484848495E-2</c:v>
                </c:pt>
                <c:pt idx="46">
                  <c:v>-0.120567375886525</c:v>
                </c:pt>
                <c:pt idx="47">
                  <c:v>-0.159509202453988</c:v>
                </c:pt>
                <c:pt idx="48">
                  <c:v>-8.4337349397590355E-2</c:v>
                </c:pt>
                <c:pt idx="49">
                  <c:v>-0.36305732484076431</c:v>
                </c:pt>
                <c:pt idx="50">
                  <c:v>-0.194570135746606</c:v>
                </c:pt>
                <c:pt idx="51">
                  <c:v>-0.19</c:v>
                </c:pt>
                <c:pt idx="52">
                  <c:v>-0.13364055299539171</c:v>
                </c:pt>
                <c:pt idx="53">
                  <c:v>-8.2568807339449546E-2</c:v>
                </c:pt>
                <c:pt idx="54">
                  <c:v>-6.25E-2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2-4F82-AC58-924AFE3D1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AnställdaP!$DB$3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AnställdaP!$CY$4:$CY$58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AnställdaP!$DB$4:$DB$58</c:f>
              <c:numCache>
                <c:formatCode>0%</c:formatCode>
                <c:ptCount val="55"/>
                <c:pt idx="0">
                  <c:v>0.31018316000000001</c:v>
                </c:pt>
                <c:pt idx="1">
                  <c:v>3.8254239999999939E-3</c:v>
                </c:pt>
                <c:pt idx="2">
                  <c:v>3.3730231999999999E-2</c:v>
                </c:pt>
                <c:pt idx="3">
                  <c:v>-0.49455207099999998</c:v>
                </c:pt>
                <c:pt idx="4">
                  <c:v>-0.40225793100000001</c:v>
                </c:pt>
                <c:pt idx="5">
                  <c:v>-0.34668854000000005</c:v>
                </c:pt>
                <c:pt idx="6">
                  <c:v>6.0434125000000005E-2</c:v>
                </c:pt>
                <c:pt idx="7">
                  <c:v>0.120522666</c:v>
                </c:pt>
                <c:pt idx="8">
                  <c:v>0.34279047600000001</c:v>
                </c:pt>
                <c:pt idx="9">
                  <c:v>0.30564168700000005</c:v>
                </c:pt>
                <c:pt idx="10">
                  <c:v>0.293391701</c:v>
                </c:pt>
                <c:pt idx="11">
                  <c:v>0.313630299</c:v>
                </c:pt>
                <c:pt idx="12">
                  <c:v>0.36278303300000003</c:v>
                </c:pt>
                <c:pt idx="13">
                  <c:v>0.245474526</c:v>
                </c:pt>
                <c:pt idx="14">
                  <c:v>-2.0801397999999999E-2</c:v>
                </c:pt>
                <c:pt idx="15">
                  <c:v>-4.7854641000000031E-2</c:v>
                </c:pt>
                <c:pt idx="16">
                  <c:v>0.23150897999999998</c:v>
                </c:pt>
                <c:pt idx="17">
                  <c:v>8.3562574999999972E-2</c:v>
                </c:pt>
                <c:pt idx="18">
                  <c:v>-7.8510234000000012E-2</c:v>
                </c:pt>
                <c:pt idx="19">
                  <c:v>-0.13751640999999998</c:v>
                </c:pt>
                <c:pt idx="20">
                  <c:v>5.4424330999999992E-2</c:v>
                </c:pt>
                <c:pt idx="21">
                  <c:v>-2.3629781999999988E-2</c:v>
                </c:pt>
                <c:pt idx="22">
                  <c:v>0.11391980300000001</c:v>
                </c:pt>
                <c:pt idx="23">
                  <c:v>0.20526839499999999</c:v>
                </c:pt>
                <c:pt idx="24">
                  <c:v>0.25349669799999996</c:v>
                </c:pt>
                <c:pt idx="25">
                  <c:v>0.15791809399999998</c:v>
                </c:pt>
                <c:pt idx="26">
                  <c:v>0.20929117600000002</c:v>
                </c:pt>
                <c:pt idx="27">
                  <c:v>0.10772939000000001</c:v>
                </c:pt>
                <c:pt idx="28">
                  <c:v>0.14995329799999998</c:v>
                </c:pt>
                <c:pt idx="29">
                  <c:v>0.205564622</c:v>
                </c:pt>
                <c:pt idx="30">
                  <c:v>0.20710643100000004</c:v>
                </c:pt>
                <c:pt idx="31">
                  <c:v>0.16939678900000002</c:v>
                </c:pt>
                <c:pt idx="32">
                  <c:v>0.24783592100000001</c:v>
                </c:pt>
                <c:pt idx="33">
                  <c:v>0.21956655999999997</c:v>
                </c:pt>
                <c:pt idx="34">
                  <c:v>0.28719884200000001</c:v>
                </c:pt>
                <c:pt idx="35">
                  <c:v>0.27697245000000004</c:v>
                </c:pt>
                <c:pt idx="36">
                  <c:v>0.398835669</c:v>
                </c:pt>
                <c:pt idx="37">
                  <c:v>0.31459436299999999</c:v>
                </c:pt>
                <c:pt idx="38">
                  <c:v>0.35268269000000002</c:v>
                </c:pt>
                <c:pt idx="39">
                  <c:v>0.35055983300000004</c:v>
                </c:pt>
                <c:pt idx="40">
                  <c:v>0.29224456199999999</c:v>
                </c:pt>
                <c:pt idx="41">
                  <c:v>0.32849525499999999</c:v>
                </c:pt>
                <c:pt idx="42">
                  <c:v>0.25324675324675361</c:v>
                </c:pt>
                <c:pt idx="43">
                  <c:v>0.17647058823529449</c:v>
                </c:pt>
                <c:pt idx="44">
                  <c:v>0.16339869281045699</c:v>
                </c:pt>
                <c:pt idx="45">
                  <c:v>0.16666666666666652</c:v>
                </c:pt>
                <c:pt idx="46">
                  <c:v>0.10638297872340399</c:v>
                </c:pt>
                <c:pt idx="47">
                  <c:v>-1.8404907975460016E-2</c:v>
                </c:pt>
                <c:pt idx="48">
                  <c:v>0.24096385542168675</c:v>
                </c:pt>
                <c:pt idx="49">
                  <c:v>-0.26751592356687892</c:v>
                </c:pt>
                <c:pt idx="50">
                  <c:v>1.8099547511312541E-2</c:v>
                </c:pt>
                <c:pt idx="51">
                  <c:v>-1.4000000000000012E-2</c:v>
                </c:pt>
                <c:pt idx="52">
                  <c:v>0.15207373271889399</c:v>
                </c:pt>
                <c:pt idx="53">
                  <c:v>0.26605504587155965</c:v>
                </c:pt>
                <c:pt idx="54">
                  <c:v>0.31770833333333331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C2-4F82-AC58-924AFE3D179E}"/>
            </c:ext>
          </c:extLst>
        </c:ser>
        <c:ser>
          <c:idx val="3"/>
          <c:order val="3"/>
          <c:tx>
            <c:strRef>
              <c:f>AnställdaP!$DC$3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AnställdaP!$CY$4:$CY$58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AnställdaP!$DC$4:$DC$58</c:f>
              <c:numCache>
                <c:formatCode>0%</c:formatCode>
                <c:ptCount val="55"/>
                <c:pt idx="0">
                  <c:v>0.13854306203630951</c:v>
                </c:pt>
                <c:pt idx="1">
                  <c:v>0.13854306203630951</c:v>
                </c:pt>
                <c:pt idx="2">
                  <c:v>0.13854306203630951</c:v>
                </c:pt>
                <c:pt idx="3">
                  <c:v>0.13854306203630951</c:v>
                </c:pt>
                <c:pt idx="4">
                  <c:v>0.13854306203630951</c:v>
                </c:pt>
                <c:pt idx="5">
                  <c:v>0.13854306203630951</c:v>
                </c:pt>
                <c:pt idx="6">
                  <c:v>0.13854306203630951</c:v>
                </c:pt>
                <c:pt idx="7">
                  <c:v>0.13854306203630951</c:v>
                </c:pt>
                <c:pt idx="8">
                  <c:v>0.13854306203630951</c:v>
                </c:pt>
                <c:pt idx="9">
                  <c:v>0.13854306203630951</c:v>
                </c:pt>
                <c:pt idx="10">
                  <c:v>0.13854306203630951</c:v>
                </c:pt>
                <c:pt idx="11">
                  <c:v>0.13854306203630951</c:v>
                </c:pt>
                <c:pt idx="12">
                  <c:v>0.13854306203630951</c:v>
                </c:pt>
                <c:pt idx="13">
                  <c:v>0.13854306203630951</c:v>
                </c:pt>
                <c:pt idx="14">
                  <c:v>0.13854306203630951</c:v>
                </c:pt>
                <c:pt idx="15">
                  <c:v>0.13854306203630951</c:v>
                </c:pt>
                <c:pt idx="16">
                  <c:v>0.13854306203630951</c:v>
                </c:pt>
                <c:pt idx="17">
                  <c:v>0.13854306203630951</c:v>
                </c:pt>
                <c:pt idx="18">
                  <c:v>0.13854306203630951</c:v>
                </c:pt>
                <c:pt idx="19">
                  <c:v>0.13854306203630951</c:v>
                </c:pt>
                <c:pt idx="20">
                  <c:v>0.13854306203630951</c:v>
                </c:pt>
                <c:pt idx="21">
                  <c:v>0.13854306203630951</c:v>
                </c:pt>
                <c:pt idx="22">
                  <c:v>0.13854306203630951</c:v>
                </c:pt>
                <c:pt idx="23">
                  <c:v>0.13854306203630951</c:v>
                </c:pt>
                <c:pt idx="24">
                  <c:v>0.13854306203630951</c:v>
                </c:pt>
                <c:pt idx="25">
                  <c:v>0.13854306203630951</c:v>
                </c:pt>
                <c:pt idx="26">
                  <c:v>0.13854306203630951</c:v>
                </c:pt>
                <c:pt idx="27">
                  <c:v>0.13854306203630951</c:v>
                </c:pt>
                <c:pt idx="28">
                  <c:v>0.13854306203630951</c:v>
                </c:pt>
                <c:pt idx="29">
                  <c:v>0.13854306203630951</c:v>
                </c:pt>
                <c:pt idx="30">
                  <c:v>0.13854306203630951</c:v>
                </c:pt>
                <c:pt idx="31">
                  <c:v>0.13854306203630951</c:v>
                </c:pt>
                <c:pt idx="32">
                  <c:v>0.13854306203630951</c:v>
                </c:pt>
                <c:pt idx="33">
                  <c:v>0.13854306203630951</c:v>
                </c:pt>
                <c:pt idx="34">
                  <c:v>0.13854306203630951</c:v>
                </c:pt>
                <c:pt idx="35">
                  <c:v>0.13854306203630951</c:v>
                </c:pt>
                <c:pt idx="36">
                  <c:v>0.13854306203630951</c:v>
                </c:pt>
                <c:pt idx="37">
                  <c:v>0.13854306203630951</c:v>
                </c:pt>
                <c:pt idx="38">
                  <c:v>0.13854306203630951</c:v>
                </c:pt>
                <c:pt idx="39">
                  <c:v>0.13854306203630951</c:v>
                </c:pt>
                <c:pt idx="40">
                  <c:v>0.13854306203630951</c:v>
                </c:pt>
                <c:pt idx="41">
                  <c:v>0.13854306203630951</c:v>
                </c:pt>
                <c:pt idx="42">
                  <c:v>0.13854306203630951</c:v>
                </c:pt>
                <c:pt idx="43">
                  <c:v>0.13854306203630951</c:v>
                </c:pt>
                <c:pt idx="44">
                  <c:v>0.13854306203630951</c:v>
                </c:pt>
                <c:pt idx="45">
                  <c:v>0.13854306203630951</c:v>
                </c:pt>
                <c:pt idx="46">
                  <c:v>0.13854306203630951</c:v>
                </c:pt>
                <c:pt idx="47">
                  <c:v>0.13854306203630951</c:v>
                </c:pt>
                <c:pt idx="48">
                  <c:v>0.13854306203630951</c:v>
                </c:pt>
                <c:pt idx="49">
                  <c:v>0.13854306203630951</c:v>
                </c:pt>
                <c:pt idx="50">
                  <c:v>0.13854306203630951</c:v>
                </c:pt>
                <c:pt idx="51">
                  <c:v>0.13854306203630951</c:v>
                </c:pt>
                <c:pt idx="52">
                  <c:v>0.13854306203630951</c:v>
                </c:pt>
                <c:pt idx="53">
                  <c:v>0.13854306203630951</c:v>
                </c:pt>
                <c:pt idx="54">
                  <c:v>0.13854306203630951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C2-4F82-AC58-924AFE3D1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Produktion!$P$44:$P$48</c:f>
              <c:numCache>
                <c:formatCode>0%</c:formatCode>
                <c:ptCount val="5"/>
                <c:pt idx="0">
                  <c:v>0.37681159420289856</c:v>
                </c:pt>
                <c:pt idx="1">
                  <c:v>0.62857142857142856</c:v>
                </c:pt>
                <c:pt idx="2">
                  <c:v>0.625</c:v>
                </c:pt>
                <c:pt idx="3">
                  <c:v>0.8</c:v>
                </c:pt>
                <c:pt idx="4">
                  <c:v>0.54166666666666663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E-4799-9917-FFE763B6F1FC}"/>
            </c:ext>
          </c:extLst>
        </c:ser>
        <c:ser>
          <c:idx val="1"/>
          <c:order val="1"/>
          <c:tx>
            <c:strRef>
              <c:f>Produktion!$Q$1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Produktion!$Q$44:$Q$48</c:f>
              <c:numCache>
                <c:formatCode>0%</c:formatCode>
                <c:ptCount val="5"/>
                <c:pt idx="0">
                  <c:v>0.44927536231884058</c:v>
                </c:pt>
                <c:pt idx="1">
                  <c:v>0.32857142857142857</c:v>
                </c:pt>
                <c:pt idx="2">
                  <c:v>0.29166666666666669</c:v>
                </c:pt>
                <c:pt idx="3">
                  <c:v>0.2</c:v>
                </c:pt>
                <c:pt idx="4">
                  <c:v>0.359375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E-4799-9917-FFE763B6F1FC}"/>
            </c:ext>
          </c:extLst>
        </c:ser>
        <c:ser>
          <c:idx val="2"/>
          <c:order val="2"/>
          <c:tx>
            <c:strRef>
              <c:f>Produktion!$R$1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1E-4799-9917-FFE763B6F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Produktion!$R$44:$R$48</c:f>
              <c:numCache>
                <c:formatCode>0%</c:formatCode>
                <c:ptCount val="5"/>
                <c:pt idx="0">
                  <c:v>0.17391304347826086</c:v>
                </c:pt>
                <c:pt idx="1">
                  <c:v>4.2857142857142858E-2</c:v>
                </c:pt>
                <c:pt idx="2">
                  <c:v>8.3333333333333329E-2</c:v>
                </c:pt>
                <c:pt idx="3">
                  <c:v>0</c:v>
                </c:pt>
                <c:pt idx="4">
                  <c:v>9.8958333333333329E-2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1E-4799-9917-FFE763B6F1FC}"/>
            </c:ext>
          </c:extLst>
        </c:ser>
        <c:ser>
          <c:idx val="3"/>
          <c:order val="3"/>
          <c:tx>
            <c:strRef>
              <c:f>Produktion!$S$1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A5A5A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Produktion!$S$44:$S$48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1E-4799-9917-FFE763B6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Produktion!$AD$44:$AD$48</c:f>
              <c:numCache>
                <c:formatCode>0%</c:formatCode>
                <c:ptCount val="5"/>
                <c:pt idx="0">
                  <c:v>8.3333333333333329E-2</c:v>
                </c:pt>
                <c:pt idx="1">
                  <c:v>0.58490566037735847</c:v>
                </c:pt>
                <c:pt idx="2">
                  <c:v>0.6</c:v>
                </c:pt>
                <c:pt idx="3">
                  <c:v>0.48648648648648651</c:v>
                </c:pt>
                <c:pt idx="4">
                  <c:v>0.54166666666666663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9-492A-A308-09D4D1C17205}"/>
            </c:ext>
          </c:extLst>
        </c:ser>
        <c:ser>
          <c:idx val="1"/>
          <c:order val="1"/>
          <c:tx>
            <c:strRef>
              <c:f>Produktion!$AE$1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Produktion!$AE$44:$AE$48</c:f>
              <c:numCache>
                <c:formatCode>0%</c:formatCode>
                <c:ptCount val="5"/>
                <c:pt idx="0">
                  <c:v>0.66666666666666663</c:v>
                </c:pt>
                <c:pt idx="1">
                  <c:v>0.35849056603773582</c:v>
                </c:pt>
                <c:pt idx="2">
                  <c:v>0.34444444444444444</c:v>
                </c:pt>
                <c:pt idx="3">
                  <c:v>0.29729729729729731</c:v>
                </c:pt>
                <c:pt idx="4">
                  <c:v>0.359375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9-492A-A308-09D4D1C17205}"/>
            </c:ext>
          </c:extLst>
        </c:ser>
        <c:ser>
          <c:idx val="2"/>
          <c:order val="2"/>
          <c:tx>
            <c:strRef>
              <c:f>Produktion!$AF$1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Produktion!$AF$44:$AF$48</c:f>
              <c:numCache>
                <c:formatCode>0%</c:formatCode>
                <c:ptCount val="5"/>
                <c:pt idx="0">
                  <c:v>0.25</c:v>
                </c:pt>
                <c:pt idx="1">
                  <c:v>5.6603773584905662E-2</c:v>
                </c:pt>
                <c:pt idx="2">
                  <c:v>5.5555555555555552E-2</c:v>
                </c:pt>
                <c:pt idx="3">
                  <c:v>0.21621621621621623</c:v>
                </c:pt>
                <c:pt idx="4">
                  <c:v>9.8958333333333329E-2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9-492A-A308-09D4D1C17205}"/>
            </c:ext>
          </c:extLst>
        </c:ser>
        <c:ser>
          <c:idx val="3"/>
          <c:order val="3"/>
          <c:tx>
            <c:strRef>
              <c:f>Produktion!$AG$1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Produktion!$AC$44:$AC$48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Jönköping totalt</c:v>
                </c:pt>
              </c:strCache>
            </c:strRef>
          </c:cat>
          <c:val>
            <c:numRef>
              <c:f>Produktion!$AG$44:$AG$48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A9-492A-A308-09D4D1C17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Produktion!$AR$2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C6-47B8-82C1-31AEC83BF11C}"/>
              </c:ext>
            </c:extLst>
          </c:dPt>
          <c:dPt>
            <c:idx val="9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C6-47B8-82C1-31AEC83BF11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C6-47B8-82C1-31AEC83BF11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C6-47B8-82C1-31AEC83BF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Produktion!$AQ$3:$AQ$24</c:f>
              <c:strCache>
                <c:ptCount val="22"/>
                <c:pt idx="0">
                  <c:v>Jönköping</c:v>
                </c:pt>
                <c:pt idx="1">
                  <c:v>Halland</c:v>
                </c:pt>
                <c:pt idx="2">
                  <c:v>Blekinge</c:v>
                </c:pt>
                <c:pt idx="3">
                  <c:v>Västmanland</c:v>
                </c:pt>
                <c:pt idx="4">
                  <c:v>Västra Götaland</c:v>
                </c:pt>
                <c:pt idx="5">
                  <c:v>Södermanland</c:v>
                </c:pt>
                <c:pt idx="6">
                  <c:v>Västerbotten</c:v>
                </c:pt>
                <c:pt idx="7">
                  <c:v>Kalmar</c:v>
                </c:pt>
                <c:pt idx="8">
                  <c:v>Dalarna</c:v>
                </c:pt>
                <c:pt idx="9">
                  <c:v>Riket</c:v>
                </c:pt>
                <c:pt idx="10">
                  <c:v>Skåne</c:v>
                </c:pt>
                <c:pt idx="11">
                  <c:v>Kronoberg</c:v>
                </c:pt>
                <c:pt idx="12">
                  <c:v>Örebro</c:v>
                </c:pt>
                <c:pt idx="13">
                  <c:v>Östergötland</c:v>
                </c:pt>
                <c:pt idx="14">
                  <c:v>Jämtland</c:v>
                </c:pt>
                <c:pt idx="15">
                  <c:v>Uppsala</c:v>
                </c:pt>
                <c:pt idx="16">
                  <c:v>Norrbotten</c:v>
                </c:pt>
                <c:pt idx="17">
                  <c:v>Stockholm</c:v>
                </c:pt>
                <c:pt idx="18">
                  <c:v>Värmland</c:v>
                </c:pt>
                <c:pt idx="19">
                  <c:v>Gotland</c:v>
                </c:pt>
                <c:pt idx="20">
                  <c:v>Västernorrland</c:v>
                </c:pt>
                <c:pt idx="21">
                  <c:v>Gävleborg</c:v>
                </c:pt>
              </c:strCache>
            </c:strRef>
          </c:cat>
          <c:val>
            <c:numRef>
              <c:f>Produktion!$AR$3:$AR$24</c:f>
              <c:numCache>
                <c:formatCode>0%</c:formatCode>
                <c:ptCount val="22"/>
                <c:pt idx="0">
                  <c:v>0.44270833333333331</c:v>
                </c:pt>
                <c:pt idx="1">
                  <c:v>0.40251572327044027</c:v>
                </c:pt>
                <c:pt idx="2">
                  <c:v>0.37333333333333329</c:v>
                </c:pt>
                <c:pt idx="3">
                  <c:v>0.36974789915966383</c:v>
                </c:pt>
                <c:pt idx="4">
                  <c:v>0.35139318885448917</c:v>
                </c:pt>
                <c:pt idx="5">
                  <c:v>0.34188034188034189</c:v>
                </c:pt>
                <c:pt idx="6">
                  <c:v>0.33720930232558138</c:v>
                </c:pt>
                <c:pt idx="7">
                  <c:v>0.32857142857142857</c:v>
                </c:pt>
                <c:pt idx="8">
                  <c:v>0.32804232804232802</c:v>
                </c:pt>
                <c:pt idx="9">
                  <c:v>0.28965360072926161</c:v>
                </c:pt>
                <c:pt idx="10">
                  <c:v>0.28433268858800775</c:v>
                </c:pt>
                <c:pt idx="11">
                  <c:v>0.27966101694915257</c:v>
                </c:pt>
                <c:pt idx="12">
                  <c:v>0.2638888888888889</c:v>
                </c:pt>
                <c:pt idx="13">
                  <c:v>0.25128205128205128</c:v>
                </c:pt>
                <c:pt idx="14">
                  <c:v>0.23595505617977527</c:v>
                </c:pt>
                <c:pt idx="15">
                  <c:v>0.23312883435582823</c:v>
                </c:pt>
                <c:pt idx="16">
                  <c:v>0.22926829268292684</c:v>
                </c:pt>
                <c:pt idx="17">
                  <c:v>0.22271386430678464</c:v>
                </c:pt>
                <c:pt idx="18">
                  <c:v>0.20833333333333334</c:v>
                </c:pt>
                <c:pt idx="19">
                  <c:v>0.2068965517241379</c:v>
                </c:pt>
                <c:pt idx="20">
                  <c:v>0.19708029197080293</c:v>
                </c:pt>
                <c:pt idx="21">
                  <c:v>0.18320610687022904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6-47B8-82C1-31AEC83BF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Produktion!$AS$2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Produktion!$AQ$3:$AQ$24</c:f>
              <c:strCache>
                <c:ptCount val="22"/>
                <c:pt idx="0">
                  <c:v>Jönköping</c:v>
                </c:pt>
                <c:pt idx="1">
                  <c:v>Halland</c:v>
                </c:pt>
                <c:pt idx="2">
                  <c:v>Blekinge</c:v>
                </c:pt>
                <c:pt idx="3">
                  <c:v>Västmanland</c:v>
                </c:pt>
                <c:pt idx="4">
                  <c:v>Västra Götaland</c:v>
                </c:pt>
                <c:pt idx="5">
                  <c:v>Södermanland</c:v>
                </c:pt>
                <c:pt idx="6">
                  <c:v>Västerbotten</c:v>
                </c:pt>
                <c:pt idx="7">
                  <c:v>Kalmar</c:v>
                </c:pt>
                <c:pt idx="8">
                  <c:v>Dalarna</c:v>
                </c:pt>
                <c:pt idx="9">
                  <c:v>Riket</c:v>
                </c:pt>
                <c:pt idx="10">
                  <c:v>Skåne</c:v>
                </c:pt>
                <c:pt idx="11">
                  <c:v>Kronoberg</c:v>
                </c:pt>
                <c:pt idx="12">
                  <c:v>Örebro</c:v>
                </c:pt>
                <c:pt idx="13">
                  <c:v>Östergötland</c:v>
                </c:pt>
                <c:pt idx="14">
                  <c:v>Jämtland</c:v>
                </c:pt>
                <c:pt idx="15">
                  <c:v>Uppsala</c:v>
                </c:pt>
                <c:pt idx="16">
                  <c:v>Norrbotten</c:v>
                </c:pt>
                <c:pt idx="17">
                  <c:v>Stockholm</c:v>
                </c:pt>
                <c:pt idx="18">
                  <c:v>Värmland</c:v>
                </c:pt>
                <c:pt idx="19">
                  <c:v>Gotland</c:v>
                </c:pt>
                <c:pt idx="20">
                  <c:v>Västernorrland</c:v>
                </c:pt>
                <c:pt idx="21">
                  <c:v>Gävleborg</c:v>
                </c:pt>
              </c:strCache>
            </c:strRef>
          </c:cat>
          <c:val>
            <c:numRef>
              <c:f>Produktion!$AS$3:$AS$24</c:f>
              <c:numCache>
                <c:formatCode>0%</c:formatCode>
                <c:ptCount val="22"/>
                <c:pt idx="0">
                  <c:v>0.15375673852068616</c:v>
                </c:pt>
                <c:pt idx="1">
                  <c:v>0.15375673852068616</c:v>
                </c:pt>
                <c:pt idx="2">
                  <c:v>0.15375673852068616</c:v>
                </c:pt>
                <c:pt idx="3">
                  <c:v>0.15375673852068616</c:v>
                </c:pt>
                <c:pt idx="4">
                  <c:v>0.15375673852068616</c:v>
                </c:pt>
                <c:pt idx="5">
                  <c:v>0.15375673852068616</c:v>
                </c:pt>
                <c:pt idx="6">
                  <c:v>0.15375673852068616</c:v>
                </c:pt>
                <c:pt idx="7">
                  <c:v>0.15375673852068616</c:v>
                </c:pt>
                <c:pt idx="8">
                  <c:v>0.15375673852068616</c:v>
                </c:pt>
                <c:pt idx="9">
                  <c:v>0.15375673852068616</c:v>
                </c:pt>
                <c:pt idx="10">
                  <c:v>0.15375673852068616</c:v>
                </c:pt>
                <c:pt idx="11">
                  <c:v>0.15375673852068616</c:v>
                </c:pt>
                <c:pt idx="12">
                  <c:v>0.15375673852068616</c:v>
                </c:pt>
                <c:pt idx="13">
                  <c:v>0.15375673852068616</c:v>
                </c:pt>
                <c:pt idx="14">
                  <c:v>0.15375673852068616</c:v>
                </c:pt>
                <c:pt idx="15">
                  <c:v>0.15375673852068616</c:v>
                </c:pt>
                <c:pt idx="16">
                  <c:v>0.15375673852068616</c:v>
                </c:pt>
                <c:pt idx="17">
                  <c:v>0.15375673852068616</c:v>
                </c:pt>
                <c:pt idx="18">
                  <c:v>0.15375673852068616</c:v>
                </c:pt>
                <c:pt idx="19">
                  <c:v>0.15375673852068616</c:v>
                </c:pt>
                <c:pt idx="20">
                  <c:v>0.15375673852068616</c:v>
                </c:pt>
                <c:pt idx="21">
                  <c:v>0.15375673852068616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C6-47B8-82C1-31AEC83BF11C}"/>
            </c:ext>
          </c:extLst>
        </c:ser>
        <c:ser>
          <c:idx val="2"/>
          <c:order val="2"/>
          <c:tx>
            <c:strRef>
              <c:f>Produktion!$AZ$2</c:f>
              <c:strCache>
                <c:ptCount val="1"/>
                <c:pt idx="0">
                  <c:v>Jönköpings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Produktion!$AQ$3:$AQ$24</c:f>
              <c:strCache>
                <c:ptCount val="22"/>
                <c:pt idx="0">
                  <c:v>Jönköping</c:v>
                </c:pt>
                <c:pt idx="1">
                  <c:v>Halland</c:v>
                </c:pt>
                <c:pt idx="2">
                  <c:v>Blekinge</c:v>
                </c:pt>
                <c:pt idx="3">
                  <c:v>Västmanland</c:v>
                </c:pt>
                <c:pt idx="4">
                  <c:v>Västra Götaland</c:v>
                </c:pt>
                <c:pt idx="5">
                  <c:v>Södermanland</c:v>
                </c:pt>
                <c:pt idx="6">
                  <c:v>Västerbotten</c:v>
                </c:pt>
                <c:pt idx="7">
                  <c:v>Kalmar</c:v>
                </c:pt>
                <c:pt idx="8">
                  <c:v>Dalarna</c:v>
                </c:pt>
                <c:pt idx="9">
                  <c:v>Riket</c:v>
                </c:pt>
                <c:pt idx="10">
                  <c:v>Skåne</c:v>
                </c:pt>
                <c:pt idx="11">
                  <c:v>Kronoberg</c:v>
                </c:pt>
                <c:pt idx="12">
                  <c:v>Örebro</c:v>
                </c:pt>
                <c:pt idx="13">
                  <c:v>Östergötland</c:v>
                </c:pt>
                <c:pt idx="14">
                  <c:v>Jämtland</c:v>
                </c:pt>
                <c:pt idx="15">
                  <c:v>Uppsala</c:v>
                </c:pt>
                <c:pt idx="16">
                  <c:v>Norrbotten</c:v>
                </c:pt>
                <c:pt idx="17">
                  <c:v>Stockholm</c:v>
                </c:pt>
                <c:pt idx="18">
                  <c:v>Värmland</c:v>
                </c:pt>
                <c:pt idx="19">
                  <c:v>Gotland</c:v>
                </c:pt>
                <c:pt idx="20">
                  <c:v>Västernorrland</c:v>
                </c:pt>
                <c:pt idx="21">
                  <c:v>Gävleborg</c:v>
                </c:pt>
              </c:strCache>
            </c:strRef>
          </c:cat>
          <c:val>
            <c:numRef>
              <c:f>Produktion!$AZ$3:$AZ$24</c:f>
              <c:numCache>
                <c:formatCode>0%</c:formatCode>
                <c:ptCount val="22"/>
                <c:pt idx="0">
                  <c:v>0.23689956673561746</c:v>
                </c:pt>
                <c:pt idx="1">
                  <c:v>0.23689956673561746</c:v>
                </c:pt>
                <c:pt idx="2">
                  <c:v>0.23689956673561746</c:v>
                </c:pt>
                <c:pt idx="3">
                  <c:v>0.23689956673561746</c:v>
                </c:pt>
                <c:pt idx="4">
                  <c:v>0.23689956673561746</c:v>
                </c:pt>
                <c:pt idx="5">
                  <c:v>0.23689956673561746</c:v>
                </c:pt>
                <c:pt idx="6">
                  <c:v>0.23689956673561746</c:v>
                </c:pt>
                <c:pt idx="7">
                  <c:v>0.23689956673561746</c:v>
                </c:pt>
                <c:pt idx="8">
                  <c:v>0.23689956673561746</c:v>
                </c:pt>
                <c:pt idx="9">
                  <c:v>0.23689956673561746</c:v>
                </c:pt>
                <c:pt idx="10">
                  <c:v>0.23689956673561746</c:v>
                </c:pt>
                <c:pt idx="11">
                  <c:v>0.23689956673561746</c:v>
                </c:pt>
                <c:pt idx="12">
                  <c:v>0.23689956673561746</c:v>
                </c:pt>
                <c:pt idx="13">
                  <c:v>0.23689956673561746</c:v>
                </c:pt>
                <c:pt idx="14">
                  <c:v>0.23689956673561746</c:v>
                </c:pt>
                <c:pt idx="15">
                  <c:v>0.23689956673561746</c:v>
                </c:pt>
                <c:pt idx="16">
                  <c:v>0.23689956673561746</c:v>
                </c:pt>
                <c:pt idx="17">
                  <c:v>0.23689956673561746</c:v>
                </c:pt>
                <c:pt idx="18">
                  <c:v>0.23689956673561746</c:v>
                </c:pt>
                <c:pt idx="19">
                  <c:v>0.23689956673561746</c:v>
                </c:pt>
                <c:pt idx="20">
                  <c:v>0.23689956673561746</c:v>
                </c:pt>
                <c:pt idx="21">
                  <c:v>0.23689956673561746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C6-47B8-82C1-31AEC83BF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Produktion!$CZ$3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Produktion!$CY$4:$CY$58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Produktion!$CZ$4:$CZ$58</c:f>
              <c:numCache>
                <c:formatCode>0%</c:formatCode>
                <c:ptCount val="55"/>
                <c:pt idx="0">
                  <c:v>0.55635798299999994</c:v>
                </c:pt>
                <c:pt idx="1">
                  <c:v>0.54416317800000003</c:v>
                </c:pt>
                <c:pt idx="2">
                  <c:v>0.45661932300000002</c:v>
                </c:pt>
                <c:pt idx="3">
                  <c:v>0.106225325</c:v>
                </c:pt>
                <c:pt idx="4">
                  <c:v>6.2027528999999998E-2</c:v>
                </c:pt>
                <c:pt idx="5">
                  <c:v>0.137769634</c:v>
                </c:pt>
                <c:pt idx="6">
                  <c:v>0.137795157</c:v>
                </c:pt>
                <c:pt idx="7">
                  <c:v>0.35639486300000001</c:v>
                </c:pt>
                <c:pt idx="8">
                  <c:v>0.46514776000000002</c:v>
                </c:pt>
                <c:pt idx="9">
                  <c:v>0.64380458100000004</c:v>
                </c:pt>
                <c:pt idx="10">
                  <c:v>0.67118798499999999</c:v>
                </c:pt>
                <c:pt idx="11">
                  <c:v>0.76665731500000001</c:v>
                </c:pt>
                <c:pt idx="12">
                  <c:v>0.70772593299999997</c:v>
                </c:pt>
                <c:pt idx="13">
                  <c:v>0.72791667800000004</c:v>
                </c:pt>
                <c:pt idx="14">
                  <c:v>0.55846531499999996</c:v>
                </c:pt>
                <c:pt idx="15">
                  <c:v>0.33875159799999999</c:v>
                </c:pt>
                <c:pt idx="16">
                  <c:v>0.28766199100000001</c:v>
                </c:pt>
                <c:pt idx="17">
                  <c:v>0.35496898100000002</c:v>
                </c:pt>
                <c:pt idx="18">
                  <c:v>0.37190359899999997</c:v>
                </c:pt>
                <c:pt idx="19">
                  <c:v>0.185975262</c:v>
                </c:pt>
                <c:pt idx="20">
                  <c:v>0.26045003100000003</c:v>
                </c:pt>
                <c:pt idx="21">
                  <c:v>0.33346131499999998</c:v>
                </c:pt>
                <c:pt idx="22">
                  <c:v>0.48131512100000001</c:v>
                </c:pt>
                <c:pt idx="23">
                  <c:v>0.40417303700000001</c:v>
                </c:pt>
                <c:pt idx="24">
                  <c:v>0.50352414999999995</c:v>
                </c:pt>
                <c:pt idx="25">
                  <c:v>0.51630219099999997</c:v>
                </c:pt>
                <c:pt idx="26">
                  <c:v>0.54272893700000002</c:v>
                </c:pt>
                <c:pt idx="27">
                  <c:v>0.47742066900000002</c:v>
                </c:pt>
                <c:pt idx="28">
                  <c:v>0.54579201799999999</c:v>
                </c:pt>
                <c:pt idx="29">
                  <c:v>0.54253511099999996</c:v>
                </c:pt>
                <c:pt idx="30">
                  <c:v>0.60040007200000001</c:v>
                </c:pt>
                <c:pt idx="31">
                  <c:v>0.52346828599999995</c:v>
                </c:pt>
                <c:pt idx="32">
                  <c:v>0.54074800899999997</c:v>
                </c:pt>
                <c:pt idx="33">
                  <c:v>0.54270196599999998</c:v>
                </c:pt>
                <c:pt idx="34">
                  <c:v>0.59308462100000003</c:v>
                </c:pt>
                <c:pt idx="35">
                  <c:v>0.54283414900000004</c:v>
                </c:pt>
                <c:pt idx="36">
                  <c:v>0.611127109</c:v>
                </c:pt>
                <c:pt idx="37">
                  <c:v>0.61581343300000002</c:v>
                </c:pt>
                <c:pt idx="38">
                  <c:v>0.65019208299999998</c:v>
                </c:pt>
                <c:pt idx="39">
                  <c:v>0.697570633</c:v>
                </c:pt>
                <c:pt idx="40">
                  <c:v>0.50862627100000002</c:v>
                </c:pt>
                <c:pt idx="41">
                  <c:v>0.64351433000000002</c:v>
                </c:pt>
                <c:pt idx="42">
                  <c:v>0.53246753246753198</c:v>
                </c:pt>
                <c:pt idx="43">
                  <c:v>0.48366013071895397</c:v>
                </c:pt>
                <c:pt idx="44">
                  <c:v>0.36601307189542498</c:v>
                </c:pt>
                <c:pt idx="45">
                  <c:v>0.35606060606060602</c:v>
                </c:pt>
                <c:pt idx="46">
                  <c:v>0.46099290780141799</c:v>
                </c:pt>
                <c:pt idx="47">
                  <c:v>0.41717791411042898</c:v>
                </c:pt>
                <c:pt idx="48">
                  <c:v>0.3493975903614458</c:v>
                </c:pt>
                <c:pt idx="49">
                  <c:v>7.6433121019108277E-2</c:v>
                </c:pt>
                <c:pt idx="50">
                  <c:v>0.13574660633484162</c:v>
                </c:pt>
                <c:pt idx="51">
                  <c:v>0.28499999999999998</c:v>
                </c:pt>
                <c:pt idx="52">
                  <c:v>0.30875576036866359</c:v>
                </c:pt>
                <c:pt idx="53">
                  <c:v>0.41743119266055045</c:v>
                </c:pt>
                <c:pt idx="54">
                  <c:v>0.54166666666666663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9-4B54-91BC-EBB3B311B5DB}"/>
            </c:ext>
          </c:extLst>
        </c:ser>
        <c:ser>
          <c:idx val="1"/>
          <c:order val="1"/>
          <c:tx>
            <c:strRef>
              <c:f>Produktion!$DA$3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Produktion!$CY$4:$CY$58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Produktion!$DA$4:$DA$58</c:f>
              <c:numCache>
                <c:formatCode>0%</c:formatCode>
                <c:ptCount val="55"/>
                <c:pt idx="0">
                  <c:v>-0.161462104</c:v>
                </c:pt>
                <c:pt idx="1">
                  <c:v>-7.8679187999999997E-2</c:v>
                </c:pt>
                <c:pt idx="2">
                  <c:v>-0.16352413499999999</c:v>
                </c:pt>
                <c:pt idx="3">
                  <c:v>-0.43217946099999999</c:v>
                </c:pt>
                <c:pt idx="4">
                  <c:v>-0.772886619</c:v>
                </c:pt>
                <c:pt idx="5">
                  <c:v>-0.64022186299999995</c:v>
                </c:pt>
                <c:pt idx="6">
                  <c:v>-0.60575385999999998</c:v>
                </c:pt>
                <c:pt idx="7">
                  <c:v>-0.38753622300000001</c:v>
                </c:pt>
                <c:pt idx="8">
                  <c:v>-0.12898138100000001</c:v>
                </c:pt>
                <c:pt idx="9">
                  <c:v>-7.1527788999999994E-2</c:v>
                </c:pt>
                <c:pt idx="10">
                  <c:v>-4.6559110000000001E-2</c:v>
                </c:pt>
                <c:pt idx="11">
                  <c:v>-6.2636423999999996E-2</c:v>
                </c:pt>
                <c:pt idx="12">
                  <c:v>-6.4650106999999998E-2</c:v>
                </c:pt>
                <c:pt idx="13">
                  <c:v>-6.9186019000000001E-2</c:v>
                </c:pt>
                <c:pt idx="14">
                  <c:v>-0.101385718</c:v>
                </c:pt>
                <c:pt idx="15">
                  <c:v>-0.248608734</c:v>
                </c:pt>
                <c:pt idx="16">
                  <c:v>-0.25590798799999998</c:v>
                </c:pt>
                <c:pt idx="17">
                  <c:v>-0.25158983099999999</c:v>
                </c:pt>
                <c:pt idx="18">
                  <c:v>-0.25227988699999998</c:v>
                </c:pt>
                <c:pt idx="19">
                  <c:v>-0.46539424299999999</c:v>
                </c:pt>
                <c:pt idx="20">
                  <c:v>-0.36027119499999999</c:v>
                </c:pt>
                <c:pt idx="21">
                  <c:v>-0.36339429699999998</c:v>
                </c:pt>
                <c:pt idx="22">
                  <c:v>-0.18523651399999999</c:v>
                </c:pt>
                <c:pt idx="23">
                  <c:v>-0.23657551099999999</c:v>
                </c:pt>
                <c:pt idx="24">
                  <c:v>-0.18459023999999999</c:v>
                </c:pt>
                <c:pt idx="25">
                  <c:v>-0.114549875</c:v>
                </c:pt>
                <c:pt idx="26">
                  <c:v>-0.121214391</c:v>
                </c:pt>
                <c:pt idx="27">
                  <c:v>-0.165361493</c:v>
                </c:pt>
                <c:pt idx="28">
                  <c:v>-0.15379933500000001</c:v>
                </c:pt>
                <c:pt idx="29">
                  <c:v>-0.12194936200000001</c:v>
                </c:pt>
                <c:pt idx="30">
                  <c:v>-8.3157216000000006E-2</c:v>
                </c:pt>
                <c:pt idx="31">
                  <c:v>-0.184393474</c:v>
                </c:pt>
                <c:pt idx="32">
                  <c:v>-0.157340538</c:v>
                </c:pt>
                <c:pt idx="33">
                  <c:v>-8.5501709999999995E-2</c:v>
                </c:pt>
                <c:pt idx="34">
                  <c:v>-6.5109722999999994E-2</c:v>
                </c:pt>
                <c:pt idx="35">
                  <c:v>-0.130000527</c:v>
                </c:pt>
                <c:pt idx="36">
                  <c:v>-6.0711938E-2</c:v>
                </c:pt>
                <c:pt idx="37">
                  <c:v>-5.3671209999999997E-2</c:v>
                </c:pt>
                <c:pt idx="38">
                  <c:v>-5.0621014999999998E-2</c:v>
                </c:pt>
                <c:pt idx="39">
                  <c:v>-2.945629E-2</c:v>
                </c:pt>
                <c:pt idx="40">
                  <c:v>-9.1077685000000005E-2</c:v>
                </c:pt>
                <c:pt idx="41">
                  <c:v>-7.0906665999999993E-2</c:v>
                </c:pt>
                <c:pt idx="42">
                  <c:v>-9.7402597402597393E-2</c:v>
                </c:pt>
                <c:pt idx="43">
                  <c:v>-0.14379084967320299</c:v>
                </c:pt>
                <c:pt idx="44">
                  <c:v>-0.16339869281045799</c:v>
                </c:pt>
                <c:pt idx="45">
                  <c:v>-0.174242424242424</c:v>
                </c:pt>
                <c:pt idx="46">
                  <c:v>-0.11347517730496499</c:v>
                </c:pt>
                <c:pt idx="47">
                  <c:v>-0.20245398773006101</c:v>
                </c:pt>
                <c:pt idx="48">
                  <c:v>-0.22289156626506024</c:v>
                </c:pt>
                <c:pt idx="49">
                  <c:v>-0.64968152866242035</c:v>
                </c:pt>
                <c:pt idx="50">
                  <c:v>-0.58823529411764697</c:v>
                </c:pt>
                <c:pt idx="51">
                  <c:v>-0.42499999999999999</c:v>
                </c:pt>
                <c:pt idx="52">
                  <c:v>-0.38248847926267282</c:v>
                </c:pt>
                <c:pt idx="53">
                  <c:v>-0.22477064220183487</c:v>
                </c:pt>
                <c:pt idx="54">
                  <c:v>-9.8958333333333329E-2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9-4B54-91BC-EBB3B311B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Produktion!$DB$3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Produktion!$CY$4:$CY$58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Produktion!$DB$4:$DB$58</c:f>
              <c:numCache>
                <c:formatCode>0%</c:formatCode>
                <c:ptCount val="55"/>
                <c:pt idx="0">
                  <c:v>0.39489587899999995</c:v>
                </c:pt>
                <c:pt idx="1">
                  <c:v>0.46548399000000001</c:v>
                </c:pt>
                <c:pt idx="2">
                  <c:v>0.29309518800000001</c:v>
                </c:pt>
                <c:pt idx="3">
                  <c:v>-0.32595413600000001</c:v>
                </c:pt>
                <c:pt idx="4">
                  <c:v>-0.71085909000000003</c:v>
                </c:pt>
                <c:pt idx="5">
                  <c:v>-0.50245222899999997</c:v>
                </c:pt>
                <c:pt idx="6">
                  <c:v>-0.46795870299999998</c:v>
                </c:pt>
                <c:pt idx="7">
                  <c:v>-3.1141360000000007E-2</c:v>
                </c:pt>
                <c:pt idx="8">
                  <c:v>0.33616637900000002</c:v>
                </c:pt>
                <c:pt idx="9">
                  <c:v>0.57227679200000003</c:v>
                </c:pt>
                <c:pt idx="10">
                  <c:v>0.62462887499999997</c:v>
                </c:pt>
                <c:pt idx="11">
                  <c:v>0.70402089099999998</c:v>
                </c:pt>
                <c:pt idx="12">
                  <c:v>0.64307582600000002</c:v>
                </c:pt>
                <c:pt idx="13">
                  <c:v>0.65873065900000005</c:v>
                </c:pt>
                <c:pt idx="14">
                  <c:v>0.45707959699999995</c:v>
                </c:pt>
                <c:pt idx="15">
                  <c:v>9.0142863999999989E-2</c:v>
                </c:pt>
                <c:pt idx="16">
                  <c:v>3.1754003000000031E-2</c:v>
                </c:pt>
                <c:pt idx="17">
                  <c:v>0.10337915000000003</c:v>
                </c:pt>
                <c:pt idx="18">
                  <c:v>0.11962371199999999</c:v>
                </c:pt>
                <c:pt idx="19">
                  <c:v>-0.27941898099999996</c:v>
                </c:pt>
                <c:pt idx="20">
                  <c:v>-9.9821163999999962E-2</c:v>
                </c:pt>
                <c:pt idx="21">
                  <c:v>-2.9932981999999997E-2</c:v>
                </c:pt>
                <c:pt idx="22">
                  <c:v>0.29607860699999999</c:v>
                </c:pt>
                <c:pt idx="23">
                  <c:v>0.16759752600000002</c:v>
                </c:pt>
                <c:pt idx="24">
                  <c:v>0.31893390999999993</c:v>
                </c:pt>
                <c:pt idx="25">
                  <c:v>0.40175231599999994</c:v>
                </c:pt>
                <c:pt idx="26">
                  <c:v>0.42151454600000005</c:v>
                </c:pt>
                <c:pt idx="27">
                  <c:v>0.31205917599999999</c:v>
                </c:pt>
                <c:pt idx="28">
                  <c:v>0.39199268300000001</c:v>
                </c:pt>
                <c:pt idx="29">
                  <c:v>0.42058574899999995</c:v>
                </c:pt>
                <c:pt idx="30">
                  <c:v>0.51724285599999997</c:v>
                </c:pt>
                <c:pt idx="31">
                  <c:v>0.33907481199999995</c:v>
                </c:pt>
                <c:pt idx="32">
                  <c:v>0.38340747099999994</c:v>
                </c:pt>
                <c:pt idx="33">
                  <c:v>0.45720025599999997</c:v>
                </c:pt>
                <c:pt idx="34">
                  <c:v>0.52797489800000008</c:v>
                </c:pt>
                <c:pt idx="35">
                  <c:v>0.41283362200000007</c:v>
                </c:pt>
                <c:pt idx="36">
                  <c:v>0.55041517100000004</c:v>
                </c:pt>
                <c:pt idx="37">
                  <c:v>0.56214222300000005</c:v>
                </c:pt>
                <c:pt idx="38">
                  <c:v>0.59957106799999993</c:v>
                </c:pt>
                <c:pt idx="39">
                  <c:v>0.66811434299999994</c:v>
                </c:pt>
                <c:pt idx="40">
                  <c:v>0.417548586</c:v>
                </c:pt>
                <c:pt idx="41">
                  <c:v>0.57260766400000007</c:v>
                </c:pt>
                <c:pt idx="42">
                  <c:v>0.4350649350649346</c:v>
                </c:pt>
                <c:pt idx="43">
                  <c:v>0.33986928104575098</c:v>
                </c:pt>
                <c:pt idx="44">
                  <c:v>0.20261437908496699</c:v>
                </c:pt>
                <c:pt idx="45">
                  <c:v>0.18181818181818202</c:v>
                </c:pt>
                <c:pt idx="46">
                  <c:v>0.34751773049645301</c:v>
                </c:pt>
                <c:pt idx="47">
                  <c:v>0.21472392638036797</c:v>
                </c:pt>
                <c:pt idx="48">
                  <c:v>0.12650602409638556</c:v>
                </c:pt>
                <c:pt idx="49">
                  <c:v>-0.57324840764331209</c:v>
                </c:pt>
                <c:pt idx="50">
                  <c:v>-0.45248868778280538</c:v>
                </c:pt>
                <c:pt idx="51">
                  <c:v>-0.14000000000000001</c:v>
                </c:pt>
                <c:pt idx="52">
                  <c:v>-7.373271889400923E-2</c:v>
                </c:pt>
                <c:pt idx="53">
                  <c:v>0.19266055045871558</c:v>
                </c:pt>
                <c:pt idx="54">
                  <c:v>0.44270833333333331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A9-4B54-91BC-EBB3B311B5DB}"/>
            </c:ext>
          </c:extLst>
        </c:ser>
        <c:ser>
          <c:idx val="3"/>
          <c:order val="3"/>
          <c:tx>
            <c:strRef>
              <c:f>Produktion!$DC$3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Produktion!$CY$4:$CY$58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Produktion!$DC$4:$DC$58</c:f>
              <c:numCache>
                <c:formatCode>0%</c:formatCode>
                <c:ptCount val="55"/>
                <c:pt idx="0">
                  <c:v>0.23689956673561746</c:v>
                </c:pt>
                <c:pt idx="1">
                  <c:v>0.23689956673561746</c:v>
                </c:pt>
                <c:pt idx="2">
                  <c:v>0.23689956673561746</c:v>
                </c:pt>
                <c:pt idx="3">
                  <c:v>0.23689956673561746</c:v>
                </c:pt>
                <c:pt idx="4">
                  <c:v>0.23689956673561746</c:v>
                </c:pt>
                <c:pt idx="5">
                  <c:v>0.23689956673561746</c:v>
                </c:pt>
                <c:pt idx="6">
                  <c:v>0.23689956673561746</c:v>
                </c:pt>
                <c:pt idx="7">
                  <c:v>0.23689956673561746</c:v>
                </c:pt>
                <c:pt idx="8">
                  <c:v>0.23689956673561746</c:v>
                </c:pt>
                <c:pt idx="9">
                  <c:v>0.23689956673561746</c:v>
                </c:pt>
                <c:pt idx="10">
                  <c:v>0.23689956673561746</c:v>
                </c:pt>
                <c:pt idx="11">
                  <c:v>0.23689956673561746</c:v>
                </c:pt>
                <c:pt idx="12">
                  <c:v>0.23689956673561746</c:v>
                </c:pt>
                <c:pt idx="13">
                  <c:v>0.23689956673561746</c:v>
                </c:pt>
                <c:pt idx="14">
                  <c:v>0.23689956673561746</c:v>
                </c:pt>
                <c:pt idx="15">
                  <c:v>0.23689956673561746</c:v>
                </c:pt>
                <c:pt idx="16">
                  <c:v>0.23689956673561746</c:v>
                </c:pt>
                <c:pt idx="17">
                  <c:v>0.23689956673561746</c:v>
                </c:pt>
                <c:pt idx="18">
                  <c:v>0.23689956673561746</c:v>
                </c:pt>
                <c:pt idx="19">
                  <c:v>0.23689956673561746</c:v>
                </c:pt>
                <c:pt idx="20">
                  <c:v>0.23689956673561746</c:v>
                </c:pt>
                <c:pt idx="21">
                  <c:v>0.23689956673561746</c:v>
                </c:pt>
                <c:pt idx="22">
                  <c:v>0.23689956673561746</c:v>
                </c:pt>
                <c:pt idx="23">
                  <c:v>0.23689956673561746</c:v>
                </c:pt>
                <c:pt idx="24">
                  <c:v>0.23689956673561746</c:v>
                </c:pt>
                <c:pt idx="25">
                  <c:v>0.23689956673561746</c:v>
                </c:pt>
                <c:pt idx="26">
                  <c:v>0.23689956673561746</c:v>
                </c:pt>
                <c:pt idx="27">
                  <c:v>0.23689956673561746</c:v>
                </c:pt>
                <c:pt idx="28">
                  <c:v>0.23689956673561746</c:v>
                </c:pt>
                <c:pt idx="29">
                  <c:v>0.23689956673561746</c:v>
                </c:pt>
                <c:pt idx="30">
                  <c:v>0.23689956673561746</c:v>
                </c:pt>
                <c:pt idx="31">
                  <c:v>0.23689956673561746</c:v>
                </c:pt>
                <c:pt idx="32">
                  <c:v>0.23689956673561746</c:v>
                </c:pt>
                <c:pt idx="33">
                  <c:v>0.23689956673561746</c:v>
                </c:pt>
                <c:pt idx="34">
                  <c:v>0.23689956673561746</c:v>
                </c:pt>
                <c:pt idx="35">
                  <c:v>0.23689956673561746</c:v>
                </c:pt>
                <c:pt idx="36">
                  <c:v>0.23689956673561746</c:v>
                </c:pt>
                <c:pt idx="37">
                  <c:v>0.23689956673561746</c:v>
                </c:pt>
                <c:pt idx="38">
                  <c:v>0.23689956673561746</c:v>
                </c:pt>
                <c:pt idx="39">
                  <c:v>0.23689956673561746</c:v>
                </c:pt>
                <c:pt idx="40">
                  <c:v>0.23689956673561746</c:v>
                </c:pt>
                <c:pt idx="41">
                  <c:v>0.23689956673561746</c:v>
                </c:pt>
                <c:pt idx="42">
                  <c:v>0.23689956673561746</c:v>
                </c:pt>
                <c:pt idx="43">
                  <c:v>0.23689956673561746</c:v>
                </c:pt>
                <c:pt idx="44">
                  <c:v>0.23689956673561746</c:v>
                </c:pt>
                <c:pt idx="45">
                  <c:v>0.23689956673561746</c:v>
                </c:pt>
                <c:pt idx="46">
                  <c:v>0.23689956673561746</c:v>
                </c:pt>
                <c:pt idx="47">
                  <c:v>0.23689956673561746</c:v>
                </c:pt>
                <c:pt idx="48">
                  <c:v>0.23689956673561746</c:v>
                </c:pt>
                <c:pt idx="49">
                  <c:v>0.23689956673561746</c:v>
                </c:pt>
                <c:pt idx="50">
                  <c:v>0.23689956673561746</c:v>
                </c:pt>
                <c:pt idx="51">
                  <c:v>0.23689956673561746</c:v>
                </c:pt>
                <c:pt idx="52">
                  <c:v>0.23689956673561746</c:v>
                </c:pt>
                <c:pt idx="53">
                  <c:v>0.23689956673561746</c:v>
                </c:pt>
                <c:pt idx="54">
                  <c:v>0.23689956673561746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A9-4B54-91BC-EBB3B311B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ProduktionP!$B$1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ProduktionP!$B$26:$B$27</c:f>
              <c:numCache>
                <c:formatCode>0%</c:formatCode>
                <c:ptCount val="2"/>
                <c:pt idx="0">
                  <c:v>0.51041666666666663</c:v>
                </c:pt>
                <c:pt idx="1">
                  <c:v>0.4801731996353692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5-4B13-BBD7-BA1142961C4A}"/>
            </c:ext>
          </c:extLst>
        </c:ser>
        <c:ser>
          <c:idx val="1"/>
          <c:order val="1"/>
          <c:tx>
            <c:strRef>
              <c:f>ProduktionP!$C$1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ProduktionP!$C$26:$C$27</c:f>
              <c:numCache>
                <c:formatCode>0%</c:formatCode>
                <c:ptCount val="2"/>
                <c:pt idx="0">
                  <c:v>0.40104166666666669</c:v>
                </c:pt>
                <c:pt idx="1">
                  <c:v>0.38468550592525069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5-4B13-BBD7-BA1142961C4A}"/>
            </c:ext>
          </c:extLst>
        </c:ser>
        <c:ser>
          <c:idx val="2"/>
          <c:order val="2"/>
          <c:tx>
            <c:strRef>
              <c:f>ProduktionP!$D$1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ProduktionP!$D$26:$D$27</c:f>
              <c:numCache>
                <c:formatCode>0%</c:formatCode>
                <c:ptCount val="2"/>
                <c:pt idx="0">
                  <c:v>7.2916666666666671E-2</c:v>
                </c:pt>
                <c:pt idx="1">
                  <c:v>9.6399270738377396E-2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5-4B13-BBD7-BA1142961C4A}"/>
            </c:ext>
          </c:extLst>
        </c:ser>
        <c:ser>
          <c:idx val="3"/>
          <c:order val="3"/>
          <c:tx>
            <c:strRef>
              <c:f>ProduktionP!$E$1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ProduktionP!$A$26:$A$27</c:f>
              <c:strCache>
                <c:ptCount val="2"/>
                <c:pt idx="0">
                  <c:v>Jönköpings län</c:v>
                </c:pt>
                <c:pt idx="1">
                  <c:v>Riket</c:v>
                </c:pt>
              </c:strCache>
            </c:strRef>
          </c:cat>
          <c:val>
            <c:numRef>
              <c:f>ProduktionP!$E$26:$E$27</c:f>
              <c:numCache>
                <c:formatCode>0%</c:formatCode>
                <c:ptCount val="2"/>
                <c:pt idx="0">
                  <c:v>1.5625E-2</c:v>
                </c:pt>
                <c:pt idx="1">
                  <c:v>3.5323609845031904E-2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C5-4B13-BBD7-BA1142961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ProduktionP!$P$1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ProduktionP!$P$44:$P$48</c:f>
              <c:numCache>
                <c:formatCode>0%</c:formatCode>
                <c:ptCount val="5"/>
                <c:pt idx="0">
                  <c:v>0.47826086956521741</c:v>
                </c:pt>
                <c:pt idx="1">
                  <c:v>0.5</c:v>
                </c:pt>
                <c:pt idx="2">
                  <c:v>0.54166666666666663</c:v>
                </c:pt>
                <c:pt idx="3">
                  <c:v>0.8</c:v>
                </c:pt>
                <c:pt idx="4">
                  <c:v>0.51041666666666663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C-4457-9A27-2B8B6CEB5BE1}"/>
            </c:ext>
          </c:extLst>
        </c:ser>
        <c:ser>
          <c:idx val="1"/>
          <c:order val="1"/>
          <c:tx>
            <c:strRef>
              <c:f>ProduktionP!$Q$1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ProduktionP!$Q$44:$Q$48</c:f>
              <c:numCache>
                <c:formatCode>0%</c:formatCode>
                <c:ptCount val="5"/>
                <c:pt idx="0">
                  <c:v>0.37681159420289856</c:v>
                </c:pt>
                <c:pt idx="1">
                  <c:v>0.45714285714285713</c:v>
                </c:pt>
                <c:pt idx="2">
                  <c:v>0.375</c:v>
                </c:pt>
                <c:pt idx="3">
                  <c:v>0.2</c:v>
                </c:pt>
                <c:pt idx="4">
                  <c:v>0.40104166666666669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C-4457-9A27-2B8B6CEB5BE1}"/>
            </c:ext>
          </c:extLst>
        </c:ser>
        <c:ser>
          <c:idx val="2"/>
          <c:order val="2"/>
          <c:tx>
            <c:strRef>
              <c:f>ProduktionP!$R$1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FC-4457-9A27-2B8B6CEB5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ProduktionP!$R$44:$R$48</c:f>
              <c:numCache>
                <c:formatCode>0%</c:formatCode>
                <c:ptCount val="5"/>
                <c:pt idx="0">
                  <c:v>0.13043478260869565</c:v>
                </c:pt>
                <c:pt idx="1">
                  <c:v>2.8571428571428571E-2</c:v>
                </c:pt>
                <c:pt idx="2">
                  <c:v>6.25E-2</c:v>
                </c:pt>
                <c:pt idx="3">
                  <c:v>0</c:v>
                </c:pt>
                <c:pt idx="4">
                  <c:v>7.2916666666666671E-2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C-4457-9A27-2B8B6CEB5BE1}"/>
            </c:ext>
          </c:extLst>
        </c:ser>
        <c:ser>
          <c:idx val="3"/>
          <c:order val="3"/>
          <c:tx>
            <c:strRef>
              <c:f>ProduktionP!$S$1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ProduktionP!$O$44:$O$48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Jönköping totalt</c:v>
                </c:pt>
              </c:strCache>
            </c:strRef>
          </c:cat>
          <c:val>
            <c:numRef>
              <c:f>ProduktionP!$S$44:$S$48</c:f>
              <c:numCache>
                <c:formatCode>0%</c:formatCode>
                <c:ptCount val="5"/>
                <c:pt idx="0">
                  <c:v>1.4492753623188406E-2</c:v>
                </c:pt>
                <c:pt idx="1">
                  <c:v>1.4285714285714285E-2</c:v>
                </c:pt>
                <c:pt idx="2">
                  <c:v>2.0833333333333332E-2</c:v>
                </c:pt>
                <c:pt idx="3">
                  <c:v>0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FC-4457-9A27-2B8B6CEB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effectLst/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F9AA269-5E21-8C4A-AE9C-BBF22690C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5D59F4D6-A9C0-A242-AC71-243C1C238F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8EEDC494-5E53-9A49-B22F-268295D48E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26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36CFDF-713B-4066-ADA6-2D3DAE5146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29E29E-EE6E-402A-86E2-64C9816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A8D4BC-BCE8-4E32-A38D-95E6F5712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Företagarpanelen Q3-2021</a:t>
            </a:r>
          </a:p>
          <a:p>
            <a:endParaRPr lang="sv-SE" sz="3200" dirty="0"/>
          </a:p>
          <a:p>
            <a:r>
              <a:rPr lang="sv-SE" sz="1600" dirty="0"/>
              <a:t>Konjunkturen – Jönköpings län</a:t>
            </a:r>
          </a:p>
        </p:txBody>
      </p:sp>
    </p:spTree>
    <p:extLst>
      <p:ext uri="{BB962C8B-B14F-4D97-AF65-F5344CB8AC3E}">
        <p14:creationId xmlns:p14="http://schemas.microsoft.com/office/powerpoint/2010/main" val="11687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BDB8351B-7FE7-4458-955F-2C52BAB583D1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2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Försäljning/Produktion</a:t>
            </a:r>
          </a:p>
          <a:p>
            <a:endParaRPr lang="sv-SE" sz="3200" dirty="0"/>
          </a:p>
          <a:p>
            <a:r>
              <a:rPr lang="sv-SE" sz="1800" dirty="0"/>
              <a:t>Förväntningar på kommande sex månader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61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2F407EBC-F792-4246-9C8E-B635BE53132D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92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540ED65-9077-415F-8F27-D327F575E197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35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3A35A7B-CE43-4888-8BD0-7D6F719A8AB7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2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6A8D8ABE-C874-4C42-82BF-B7DB59C08987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07141428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37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C8CC4276-4FB0-4FD9-B5B6-C2E196556A83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30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Investeringar</a:t>
            </a:r>
          </a:p>
          <a:p>
            <a:endParaRPr lang="sv-SE" sz="3200" dirty="0"/>
          </a:p>
          <a:p>
            <a:r>
              <a:rPr lang="sv-SE" sz="1800" dirty="0"/>
              <a:t>Jämfört med för sex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351916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9A168ED4-E69D-4C4B-B6D1-8D78DB3BB5B7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06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AAD7C0A0-AA1B-46C6-9622-F1B376D248FB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3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87BD5-CB2C-4CB2-85B6-6B5E0CB80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Om undersökningen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BE56EF-3516-4012-A4AC-D5B0BDE41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Urval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2C51FA-F65C-4917-9CBA-EB87C44C8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506 medlemsföretag i Svenskt Näringslivs Företagarpanel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1A4A56-633D-4BFF-8EE0-97A061494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192 svarande företag</a:t>
            </a:r>
          </a:p>
          <a:p>
            <a:r>
              <a:rPr lang="sv-SE" dirty="0"/>
              <a:t>38 procent svarsfrekvens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2FFC236-39B2-4E5B-9914-4A27912102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Antal svarande/Svarsfrekvens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D2B0BA-B25D-447C-B48C-D6BC13988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Internetundersökning via e-post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37D622-4563-4BF4-969D-09838C00B6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Insamlingsmetod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1CAF0E-4B50-47F7-A249-26E9A6D8E8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24 augusti – 10 september 2021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69CD41A-B105-4D10-BBB9-C2F39F8340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dirty="0"/>
              <a:t>Mätperiod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E1310F43-8B75-4A1C-ABB5-877E91F3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E2F-E109-164D-9B1D-821DAB5C239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FD73C92-4DB5-4606-8B07-AD03C952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02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6D6962A5-E3B2-4F2B-B9AE-370BBAB910D1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95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14A18AAC-A947-4F71-987B-BEF04F60A0F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59610269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90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FE9D8EA5-A142-4231-827B-A7E213E3F72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327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Investeringar</a:t>
            </a:r>
          </a:p>
          <a:p>
            <a:endParaRPr lang="sv-SE" sz="3200" dirty="0"/>
          </a:p>
          <a:p>
            <a:r>
              <a:rPr lang="sv-SE" sz="1800" dirty="0"/>
              <a:t>Förväntningar på kommande sex månader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49042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investeringarna för ditt företag, om sex månader, kommer att vara…?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685BFABB-02DA-4FC1-94C8-307EA5BA68DC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34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BCDEC00A-BE0C-478C-BD73-779F764984A1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8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8320A948-BD59-45CF-A4E2-29B8A2A84ACC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74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5BAD40BB-F018-4B84-8865-65DBD050A2D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80719961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214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89AD2A35-AE19-4847-AD7B-9481C472B3B6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882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Antal anställda</a:t>
            </a:r>
          </a:p>
          <a:p>
            <a:endParaRPr lang="sv-SE" sz="3200" dirty="0"/>
          </a:p>
          <a:p>
            <a:r>
              <a:rPr lang="sv-SE" sz="1800" dirty="0"/>
              <a:t>Jämfört med för sex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90164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CB44DE-6200-4D3B-B254-11B37774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41D71CE-B82A-4036-BC24-E18A3BBC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793E65-2B49-490A-9B25-FF97F601E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Svarande företag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DE1A1BA-1ABE-4F2A-9CF7-F1CB15EA9F5B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A08CC019-C557-43A8-9C9C-52D283914463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52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6598E8DE-AC8F-4BD4-A4B7-C5F55B832BA5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538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1C36B21-299C-4B9C-BE32-28D6ED84203F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85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5C828B2-2A08-4AA7-B887-5748C66644C1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540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6A0E5C9C-CA4D-4A94-9954-27D2F03AFFD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43257914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097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1BB45186-DDBE-4F64-9F9A-542C0550A8B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530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Antal anställda</a:t>
            </a:r>
          </a:p>
          <a:p>
            <a:endParaRPr lang="sv-SE" sz="3200" dirty="0"/>
          </a:p>
          <a:p>
            <a:r>
              <a:rPr lang="sv-SE" sz="1800" dirty="0"/>
              <a:t>Förväntningar på kommande sex månader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88263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antalet anställda i ditt företag, om sex månader, kommer att vara…?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350C8790-49BA-4F9F-81C3-B556A69AC4A6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188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86FB4AF3-5B8D-449A-B1B5-0B68058204E8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250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6B324458-95BE-4A18-9A52-F8900C731F4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252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C7AEECE-FF2A-4089-AE44-D880C725C7F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9947080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2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CB44DE-6200-4D3B-B254-11B37774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41D71CE-B82A-4036-BC24-E18A3BBC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793E65-2B49-490A-9B25-FF97F601E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Svarande företag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40EF610-3427-4B82-99E8-180584569D99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2DDB52D5-6AA1-4327-B57A-86F2580B5EDB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427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A9B27E8E-1892-4F12-B212-5F981368E2BB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18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Försäljning/Produktion</a:t>
            </a:r>
          </a:p>
          <a:p>
            <a:endParaRPr lang="sv-SE" sz="3200" dirty="0"/>
          </a:p>
          <a:p>
            <a:r>
              <a:rPr lang="sv-SE" sz="1800" dirty="0"/>
              <a:t>Jämfört med för sex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90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648B9E65-34C6-4E8E-922F-866AFAB1609A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69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A6FF135-9609-4B77-A677-6AAAD01F4E5B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15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A5645132-CA11-4922-832C-4BDF4EE8ECD6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80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BBEA4A39-25C3-4616-B95E-195163108E4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675972381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919710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BEB9673F-DAD8-6449-BE3F-1F838C9C6A6B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11B71D2-9517-074E-A633-EEB776B886EC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28FC670F-B3D3-7B43-B451-C7166E34892D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DDB3095D-BDF3-7E46-AB4A-83D5B3659CD2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B286B14-DFB5-994B-B1D6-FBE7D079BE95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357BD9C4-1AD7-3F4C-864C-92D6B7BF695B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5C7AECF-AF89-774F-BE52-9ECD3B90B468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ABF1DEAC-0FE3-864B-8647-D35EF3317219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96BB3F85-F566-3D45-BFDC-3606D67CA21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EF7AE1C06B34586F0CCFDCD6C5C3A" ma:contentTypeVersion="13" ma:contentTypeDescription="Create a new document." ma:contentTypeScope="" ma:versionID="edf85258066b57c1e52369318f50aa8e">
  <xsd:schema xmlns:xsd="http://www.w3.org/2001/XMLSchema" xmlns:xs="http://www.w3.org/2001/XMLSchema" xmlns:p="http://schemas.microsoft.com/office/2006/metadata/properties" xmlns:ns2="87655550-aef3-461c-9b17-453ce0c98616" xmlns:ns3="5ef9de22-9dfe-4fb4-84a1-fa6c42e916ff" targetNamespace="http://schemas.microsoft.com/office/2006/metadata/properties" ma:root="true" ma:fieldsID="d72e02c500efe63882c783dcd0f4b873" ns2:_="" ns3:_="">
    <xsd:import namespace="87655550-aef3-461c-9b17-453ce0c98616"/>
    <xsd:import namespace="5ef9de22-9dfe-4fb4-84a1-fa6c42e9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5550-aef3-461c-9b17-453ce0c98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22-9dfe-4fb4-84a1-fa6c42e9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3DE7B6-6B66-4418-9B2D-630975767EC2}"/>
</file>

<file path=customXml/itemProps2.xml><?xml version="1.0" encoding="utf-8"?>
<ds:datastoreItem xmlns:ds="http://schemas.openxmlformats.org/officeDocument/2006/customXml" ds:itemID="{B61E7611-34E9-41D3-8357-8E0AA309E746}"/>
</file>

<file path=customXml/itemProps3.xml><?xml version="1.0" encoding="utf-8"?>
<ds:datastoreItem xmlns:ds="http://schemas.openxmlformats.org/officeDocument/2006/customXml" ds:itemID="{0103654E-928B-41E7-980B-1F2D9076E4A0}"/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71</TotalTime>
  <Words>883</Words>
  <Application>Microsoft Office PowerPoint</Application>
  <PresentationFormat>Bredbild</PresentationFormat>
  <Paragraphs>185</Paragraphs>
  <Slides>40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40</vt:i4>
      </vt:variant>
    </vt:vector>
  </HeadingPairs>
  <TitlesOfParts>
    <vt:vector size="53" baseType="lpstr">
      <vt:lpstr>Lab Grotesque Black</vt:lpstr>
      <vt:lpstr>Arial</vt:lpstr>
      <vt:lpstr>Lab Grotesque</vt:lpstr>
      <vt:lpstr>Calibri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Om undersökningen</vt:lpstr>
      <vt:lpstr>Svarande företag</vt:lpstr>
      <vt:lpstr>Svarande företag</vt:lpstr>
      <vt:lpstr>PowerPoint-presentation</vt:lpstr>
      <vt:lpstr>Jämfört med för sex månader sedan, hur har ditt företag utvecklats vad gäller produktion/försäljningsvolym? </vt:lpstr>
      <vt:lpstr>Jämfört med för sex månader sedan, hur har ditt företag utvecklats vad gäller produktion/försäljningsvolym? </vt:lpstr>
      <vt:lpstr>Jämfört med för sex månader sedan, hur har ditt företag utvecklats vad gäller produktion/försäljningsvolym? </vt:lpstr>
      <vt:lpstr>Länsjämförelser: Jämfört med för sex månader sedan, hur har ditt företag utvecklats vad gäller produktion/försäljningsvolym? </vt:lpstr>
      <vt:lpstr>Tidsserie 2008-2021: Jämfört med för sex månader sedan, hur har ditt företag utvecklats vad gäller produktion/försäljningsvolym? </vt:lpstr>
      <vt:lpstr>PowerPoint-presentation</vt:lpstr>
      <vt:lpstr>Tror du att produktionen/försäljningsvolymen i ditt företag, om sex månader, kommer att vara…?</vt:lpstr>
      <vt:lpstr>Tror du att produktionen/försäljningsvolymen i ditt företag, om sex månader, kommer att vara…?</vt:lpstr>
      <vt:lpstr>Tror du att produktionen/försäljningsvolymen i ditt företag, om sex månader, kommer att vara…?</vt:lpstr>
      <vt:lpstr>Länsjämförelser: Tror du att produktionen/försäljningsvolymen i ditt företag, om sex månader, kommer att vara…?</vt:lpstr>
      <vt:lpstr>Tidsserie 2008-2021: Tror du att produktionen/försäljningsvolymen i ditt företag, om sex månader, kommer att vara…?</vt:lpstr>
      <vt:lpstr>PowerPoint-presentation</vt:lpstr>
      <vt:lpstr>Jämfört med för sex månader sedan, hur har ditt företag utvecklats vad gäller investeringar? </vt:lpstr>
      <vt:lpstr>Jämfört med för sex månader sedan, hur har ditt företag utvecklats vad gäller investeringar? </vt:lpstr>
      <vt:lpstr>Jämfört med för sex månader sedan, hur har ditt företag utvecklats vad gäller investeringar? </vt:lpstr>
      <vt:lpstr>Länsjämförelser: Jämfört med för sex månader sedan, hur har ditt företag utvecklats vad gäller investeringar? </vt:lpstr>
      <vt:lpstr>Tidsserie 2008-2021: Jämfört med för sex månader sedan, hur har ditt företag utvecklats vad gäller investeringar? </vt:lpstr>
      <vt:lpstr>PowerPoint-presentation</vt:lpstr>
      <vt:lpstr>Tror du att investeringarna för ditt företag, om sex månader, kommer att vara…?</vt:lpstr>
      <vt:lpstr>Tror du att investeringarna för ditt företag, om sex månader, kommer att vara…?</vt:lpstr>
      <vt:lpstr>Tror du att investeringarna för ditt företag, om sex månader, kommer att vara…?</vt:lpstr>
      <vt:lpstr>Länsjämförelser: Tror du att investeringarna för ditt företag, om sex månader, kommer att vara…?</vt:lpstr>
      <vt:lpstr>Tidsserie 2008-2021: Tror du att investeringarna för ditt företag, om sex månader, kommer att vara…?</vt:lpstr>
      <vt:lpstr>PowerPoint-presentation</vt:lpstr>
      <vt:lpstr>Jämfört med för sex månader sedan, hur har ditt företag utvecklats vad gäller antal anställda? </vt:lpstr>
      <vt:lpstr>Jämfört med för sex månader sedan, hur har ditt företag utvecklats vad gäller antal anställda? </vt:lpstr>
      <vt:lpstr>Jämfört med för sex månader sedan, hur har ditt företag utvecklats vad gäller antal anställda? </vt:lpstr>
      <vt:lpstr>Länsjämförelser: Jämfört med för sex månader sedan, hur har ditt företag utvecklats vad gäller antal anställda? </vt:lpstr>
      <vt:lpstr>Tidsserie 2008-2021: Jämfört med för sex månader sedan, hur har ditt företag utvecklats vad gäller antal anställda? </vt:lpstr>
      <vt:lpstr>PowerPoint-presentation</vt:lpstr>
      <vt:lpstr>Tror du att antalet anställda i ditt företag, om sex månader, kommer att vara…?</vt:lpstr>
      <vt:lpstr>Tror du att antalet anställda i ditt företag, om sex månader, kommer att vara…?</vt:lpstr>
      <vt:lpstr>Tror du att antalet anställda i ditt företag, om sex månader, kommer att vara…?</vt:lpstr>
      <vt:lpstr>Länsjämförelser: Tror du att antalet anställda i ditt företag, om sex månader, kommer att vara…?</vt:lpstr>
      <vt:lpstr>Tidsserie 2008-2021: Tror du att antalet anställda i ditt företag, om sex månader, kommer att vara…?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Berg, Niclas</dc:creator>
  <cp:lastModifiedBy>Niclas Berg</cp:lastModifiedBy>
  <cp:revision>4</cp:revision>
  <dcterms:created xsi:type="dcterms:W3CDTF">2021-02-08T08:37:14Z</dcterms:created>
  <dcterms:modified xsi:type="dcterms:W3CDTF">2021-09-13T08:02:22Z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0x010100BA4EF7AE1C06B34586F0CCFDCD6C5C3A</vt:lpwstr>
  </property>
</Properties>
</file>