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6" r:id="rId2"/>
    <p:sldMasterId id="2147483676" r:id="rId3"/>
    <p:sldMasterId id="2147483675" r:id="rId4"/>
    <p:sldMasterId id="2147483686" r:id="rId5"/>
    <p:sldMasterId id="2147483702" r:id="rId6"/>
    <p:sldMasterId id="2147483696" r:id="rId7"/>
    <p:sldMasterId id="2147483690" r:id="rId8"/>
    <p:sldMasterId id="2147483709" r:id="rId9"/>
  </p:sldMasterIdLst>
  <p:notesMasterIdLst>
    <p:notesMasterId r:id="rId50"/>
  </p:notesMasterIdLst>
  <p:handoutMasterIdLst>
    <p:handoutMasterId r:id="rId51"/>
  </p:handoutMasterIdLst>
  <p:sldIdLst>
    <p:sldId id="259" r:id="rId10"/>
    <p:sldId id="260" r:id="rId11"/>
    <p:sldId id="263" r:id="rId12"/>
    <p:sldId id="264" r:id="rId13"/>
    <p:sldId id="261" r:id="rId14"/>
    <p:sldId id="262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ab Grotesque" panose="020B0604020202020204" charset="0"/>
      <p:regular r:id="rId56"/>
    </p:embeddedFont>
    <p:embeddedFont>
      <p:font typeface="Lab Grotesque Black" panose="020B0604020202020204" charset="0"/>
      <p:bold r:id="rId5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276AF-76EF-4B4B-99E7-B0A339FFAF24}" v="62" dt="2021-09-13T10:25:58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66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5.fntdata"/><Relationship Id="rId64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3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6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65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Berg" userId="6558ab0f-e187-431d-8a94-89ffe8eba71a" providerId="ADAL" clId="{C7E276AF-76EF-4B4B-99E7-B0A339FFAF24}"/>
    <pc:docChg chg="custSel modSld">
      <pc:chgData name="Niclas Berg" userId="6558ab0f-e187-431d-8a94-89ffe8eba71a" providerId="ADAL" clId="{C7E276AF-76EF-4B4B-99E7-B0A339FFAF24}" dt="2021-09-13T10:25:58.751" v="144"/>
      <pc:docMkLst>
        <pc:docMk/>
      </pc:docMkLst>
      <pc:sldChg chg="modSp mod">
        <pc:chgData name="Niclas Berg" userId="6558ab0f-e187-431d-8a94-89ffe8eba71a" providerId="ADAL" clId="{C7E276AF-76EF-4B4B-99E7-B0A339FFAF24}" dt="2021-09-08T09:28:15.999" v="1" actId="20577"/>
        <pc:sldMkLst>
          <pc:docMk/>
          <pc:sldMk cId="116876768" sldId="259"/>
        </pc:sldMkLst>
        <pc:spChg chg="mod">
          <ac:chgData name="Niclas Berg" userId="6558ab0f-e187-431d-8a94-89ffe8eba71a" providerId="ADAL" clId="{C7E276AF-76EF-4B4B-99E7-B0A339FFAF24}" dt="2021-09-08T09:28:15.999" v="1" actId="20577"/>
          <ac:spMkLst>
            <pc:docMk/>
            <pc:sldMk cId="116876768" sldId="259"/>
            <ac:spMk id="4" creationId="{1BA8D4BC-BCE8-4E32-A38D-95E6F5712565}"/>
          </ac:spMkLst>
        </pc:spChg>
      </pc:sldChg>
      <pc:sldChg chg="modSp mod">
        <pc:chgData name="Niclas Berg" userId="6558ab0f-e187-431d-8a94-89ffe8eba71a" providerId="ADAL" clId="{C7E276AF-76EF-4B4B-99E7-B0A339FFAF24}" dt="2021-09-13T10:13:31.343" v="68" actId="20577"/>
        <pc:sldMkLst>
          <pc:docMk/>
          <pc:sldMk cId="804023750" sldId="260"/>
        </pc:sldMkLst>
        <pc:spChg chg="mod">
          <ac:chgData name="Niclas Berg" userId="6558ab0f-e187-431d-8a94-89ffe8eba71a" providerId="ADAL" clId="{C7E276AF-76EF-4B4B-99E7-B0A339FFAF24}" dt="2021-09-08T09:28:22.249" v="3" actId="20577"/>
          <ac:spMkLst>
            <pc:docMk/>
            <pc:sldMk cId="804023750" sldId="260"/>
            <ac:spMk id="4" creationId="{372C51FA-F65C-4917-9CBA-EB87C44C8CDB}"/>
          </ac:spMkLst>
        </pc:spChg>
        <pc:spChg chg="mod">
          <ac:chgData name="Niclas Berg" userId="6558ab0f-e187-431d-8a94-89ffe8eba71a" providerId="ADAL" clId="{C7E276AF-76EF-4B4B-99E7-B0A339FFAF24}" dt="2021-09-13T10:13:31.343" v="68" actId="20577"/>
          <ac:spMkLst>
            <pc:docMk/>
            <pc:sldMk cId="804023750" sldId="260"/>
            <ac:spMk id="5" creationId="{A61A4A56-633D-4BFF-8EE0-97A061494457}"/>
          </ac:spMkLst>
        </pc:spChg>
        <pc:spChg chg="mod">
          <ac:chgData name="Niclas Berg" userId="6558ab0f-e187-431d-8a94-89ffe8eba71a" providerId="ADAL" clId="{C7E276AF-76EF-4B4B-99E7-B0A339FFAF24}" dt="2021-09-08T09:28:34.374" v="30" actId="20577"/>
          <ac:spMkLst>
            <pc:docMk/>
            <pc:sldMk cId="804023750" sldId="260"/>
            <ac:spMk id="9" creationId="{BC1CAF0E-4B50-47F7-A249-26E9A6D8E860}"/>
          </ac:spMkLst>
        </pc:spChg>
      </pc:sldChg>
      <pc:sldChg chg="addSp delSp modSp mod">
        <pc:chgData name="Niclas Berg" userId="6558ab0f-e187-431d-8a94-89ffe8eba71a" providerId="ADAL" clId="{C7E276AF-76EF-4B4B-99E7-B0A339FFAF24}" dt="2021-09-13T10:14:11.976" v="74"/>
        <pc:sldMkLst>
          <pc:docMk/>
          <pc:sldMk cId="1521693591" sldId="262"/>
        </pc:sldMkLst>
        <pc:spChg chg="add del mod">
          <ac:chgData name="Niclas Berg" userId="6558ab0f-e187-431d-8a94-89ffe8eba71a" providerId="ADAL" clId="{C7E276AF-76EF-4B4B-99E7-B0A339FFAF24}" dt="2021-09-13T10:14:11.976" v="74"/>
          <ac:spMkLst>
            <pc:docMk/>
            <pc:sldMk cId="1521693591" sldId="262"/>
            <ac:spMk id="7" creationId="{F70027AA-ADBC-4837-80BF-AB6BBA5462D6}"/>
          </ac:spMkLst>
        </pc:spChg>
        <pc:graphicFrameChg chg="add del mod">
          <ac:chgData name="Niclas Berg" userId="6558ab0f-e187-431d-8a94-89ffe8eba71a" providerId="ADAL" clId="{C7E276AF-76EF-4B4B-99E7-B0A339FFAF24}" dt="2021-09-13T10:14:11.976" v="74"/>
          <ac:graphicFrameMkLst>
            <pc:docMk/>
            <pc:sldMk cId="1521693591" sldId="262"/>
            <ac:graphicFrameMk id="6" creationId="{A69590FD-AC45-4812-8F04-137328D92BBB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3:48.876" v="70"/>
        <pc:sldMkLst>
          <pc:docMk/>
          <pc:sldMk cId="2382523150" sldId="263"/>
        </pc:sldMkLst>
        <pc:spChg chg="add del mod">
          <ac:chgData name="Niclas Berg" userId="6558ab0f-e187-431d-8a94-89ffe8eba71a" providerId="ADAL" clId="{C7E276AF-76EF-4B4B-99E7-B0A339FFAF24}" dt="2021-09-13T10:13:48.876" v="70"/>
          <ac:spMkLst>
            <pc:docMk/>
            <pc:sldMk cId="2382523150" sldId="263"/>
            <ac:spMk id="6" creationId="{C376746A-C7AD-4FAA-88DB-B9935E4400A1}"/>
          </ac:spMkLst>
        </pc:spChg>
        <pc:graphicFrameChg chg="add del mod">
          <ac:chgData name="Niclas Berg" userId="6558ab0f-e187-431d-8a94-89ffe8eba71a" providerId="ADAL" clId="{C7E276AF-76EF-4B4B-99E7-B0A339FFAF24}" dt="2021-09-13T10:13:48.876" v="70"/>
          <ac:graphicFrameMkLst>
            <pc:docMk/>
            <pc:sldMk cId="2382523150" sldId="263"/>
            <ac:graphicFrameMk id="7" creationId="{107644A7-8EE7-40E5-BB52-726AD2151F11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3:58.834" v="72"/>
        <pc:sldMkLst>
          <pc:docMk/>
          <pc:sldMk cId="2594427592" sldId="264"/>
        </pc:sldMkLst>
        <pc:spChg chg="add del mod">
          <ac:chgData name="Niclas Berg" userId="6558ab0f-e187-431d-8a94-89ffe8eba71a" providerId="ADAL" clId="{C7E276AF-76EF-4B4B-99E7-B0A339FFAF24}" dt="2021-09-13T10:13:58.834" v="72"/>
          <ac:spMkLst>
            <pc:docMk/>
            <pc:sldMk cId="2594427592" sldId="264"/>
            <ac:spMk id="6" creationId="{E1074589-1098-4C98-9AB0-A0CDC9C48569}"/>
          </ac:spMkLst>
        </pc:spChg>
        <pc:graphicFrameChg chg="add del mod">
          <ac:chgData name="Niclas Berg" userId="6558ab0f-e187-431d-8a94-89ffe8eba71a" providerId="ADAL" clId="{C7E276AF-76EF-4B4B-99E7-B0A339FFAF24}" dt="2021-09-13T10:13:58.834" v="72"/>
          <ac:graphicFrameMkLst>
            <pc:docMk/>
            <pc:sldMk cId="2594427592" sldId="264"/>
            <ac:graphicFrameMk id="8" creationId="{6265ECF5-F972-4678-AC7B-BEC476853068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4:25.944" v="76"/>
        <pc:sldMkLst>
          <pc:docMk/>
          <pc:sldMk cId="3655153747" sldId="265"/>
        </pc:sldMkLst>
        <pc:spChg chg="add del mod">
          <ac:chgData name="Niclas Berg" userId="6558ab0f-e187-431d-8a94-89ffe8eba71a" providerId="ADAL" clId="{C7E276AF-76EF-4B4B-99E7-B0A339FFAF24}" dt="2021-09-13T10:14:25.944" v="76"/>
          <ac:spMkLst>
            <pc:docMk/>
            <pc:sldMk cId="3655153747" sldId="265"/>
            <ac:spMk id="8" creationId="{3FB217CC-3C38-4404-810D-087F19FD88DB}"/>
          </ac:spMkLst>
        </pc:spChg>
        <pc:graphicFrameChg chg="add del mod">
          <ac:chgData name="Niclas Berg" userId="6558ab0f-e187-431d-8a94-89ffe8eba71a" providerId="ADAL" clId="{C7E276AF-76EF-4B4B-99E7-B0A339FFAF24}" dt="2021-09-13T10:14:25.944" v="76"/>
          <ac:graphicFrameMkLst>
            <pc:docMk/>
            <pc:sldMk cId="3655153747" sldId="265"/>
            <ac:graphicFrameMk id="7" creationId="{81F18E94-43DC-46A1-A0CB-0244B2F0B2BA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4:40.826" v="78"/>
        <pc:sldMkLst>
          <pc:docMk/>
          <pc:sldMk cId="1615807944" sldId="266"/>
        </pc:sldMkLst>
        <pc:spChg chg="add del mod">
          <ac:chgData name="Niclas Berg" userId="6558ab0f-e187-431d-8a94-89ffe8eba71a" providerId="ADAL" clId="{C7E276AF-76EF-4B4B-99E7-B0A339FFAF24}" dt="2021-09-13T10:14:40.826" v="78"/>
          <ac:spMkLst>
            <pc:docMk/>
            <pc:sldMk cId="1615807944" sldId="266"/>
            <ac:spMk id="8" creationId="{DEE0BC73-19B1-44A2-92A9-56A373B5E4BB}"/>
          </ac:spMkLst>
        </pc:spChg>
        <pc:graphicFrameChg chg="add del mod">
          <ac:chgData name="Niclas Berg" userId="6558ab0f-e187-431d-8a94-89ffe8eba71a" providerId="ADAL" clId="{C7E276AF-76EF-4B4B-99E7-B0A339FFAF24}" dt="2021-09-13T10:14:40.826" v="78"/>
          <ac:graphicFrameMkLst>
            <pc:docMk/>
            <pc:sldMk cId="1615807944" sldId="266"/>
            <ac:graphicFrameMk id="7" creationId="{D9AF943E-62AB-48A8-8963-5724691580CA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5:24.950" v="82" actId="207"/>
        <pc:sldMkLst>
          <pc:docMk/>
          <pc:sldMk cId="2366919710" sldId="267"/>
        </pc:sldMkLst>
        <pc:spChg chg="add del mod">
          <ac:chgData name="Niclas Berg" userId="6558ab0f-e187-431d-8a94-89ffe8eba71a" providerId="ADAL" clId="{C7E276AF-76EF-4B4B-99E7-B0A339FFAF24}" dt="2021-09-13T10:14:56.428" v="80"/>
          <ac:spMkLst>
            <pc:docMk/>
            <pc:sldMk cId="2366919710" sldId="267"/>
            <ac:spMk id="8" creationId="{34B6DA0B-A12D-4803-8A60-D5FEC21B805F}"/>
          </ac:spMkLst>
        </pc:spChg>
        <pc:graphicFrameChg chg="add mod">
          <ac:chgData name="Niclas Berg" userId="6558ab0f-e187-431d-8a94-89ffe8eba71a" providerId="ADAL" clId="{C7E276AF-76EF-4B4B-99E7-B0A339FFAF24}" dt="2021-09-13T10:15:24.950" v="82" actId="207"/>
          <ac:graphicFrameMkLst>
            <pc:docMk/>
            <pc:sldMk cId="2366919710" sldId="267"/>
            <ac:graphicFrameMk id="7" creationId="{4D756E8B-5F36-4049-84C3-341919775F9E}"/>
          </ac:graphicFrameMkLst>
        </pc:graphicFrameChg>
        <pc:graphicFrameChg chg="del">
          <ac:chgData name="Niclas Berg" userId="6558ab0f-e187-431d-8a94-89ffe8eba71a" providerId="ADAL" clId="{C7E276AF-76EF-4B4B-99E7-B0A339FFAF24}" dt="2021-09-08T09:28:47.089" v="36" actId="478"/>
          <ac:graphicFrameMkLst>
            <pc:docMk/>
            <pc:sldMk cId="2366919710" sldId="267"/>
            <ac:graphicFrameMk id="7" creationId="{9447FD06-83F4-4046-BEAB-9186A790BC6E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5:41.564" v="84"/>
        <pc:sldMkLst>
          <pc:docMk/>
          <pc:sldMk cId="3437263489" sldId="268"/>
        </pc:sldMkLst>
        <pc:spChg chg="add del mod">
          <ac:chgData name="Niclas Berg" userId="6558ab0f-e187-431d-8a94-89ffe8eba71a" providerId="ADAL" clId="{C7E276AF-76EF-4B4B-99E7-B0A339FFAF24}" dt="2021-09-13T10:15:41.564" v="84"/>
          <ac:spMkLst>
            <pc:docMk/>
            <pc:sldMk cId="3437263489" sldId="268"/>
            <ac:spMk id="8" creationId="{ACD99DA8-5494-4D50-B839-DEA4D360145F}"/>
          </ac:spMkLst>
        </pc:spChg>
        <pc:graphicFrameChg chg="del">
          <ac:chgData name="Niclas Berg" userId="6558ab0f-e187-431d-8a94-89ffe8eba71a" providerId="ADAL" clId="{C7E276AF-76EF-4B4B-99E7-B0A339FFAF24}" dt="2021-09-08T09:28:48.593" v="37" actId="478"/>
          <ac:graphicFrameMkLst>
            <pc:docMk/>
            <pc:sldMk cId="3437263489" sldId="268"/>
            <ac:graphicFrameMk id="7" creationId="{7FF3AD10-0105-4856-BB70-07B99534F297}"/>
          </ac:graphicFrameMkLst>
        </pc:graphicFrameChg>
        <pc:graphicFrameChg chg="add mod">
          <ac:chgData name="Niclas Berg" userId="6558ab0f-e187-431d-8a94-89ffe8eba71a" providerId="ADAL" clId="{C7E276AF-76EF-4B4B-99E7-B0A339FFAF24}" dt="2021-09-13T10:15:41.564" v="84"/>
          <ac:graphicFrameMkLst>
            <pc:docMk/>
            <pc:sldMk cId="3437263489" sldId="268"/>
            <ac:graphicFrameMk id="7" creationId="{D7F5618A-DA1B-48F8-9572-A4D6ABF47C08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5:57.956" v="86"/>
        <pc:sldMkLst>
          <pc:docMk/>
          <pc:sldMk cId="1990923628" sldId="270"/>
        </pc:sldMkLst>
        <pc:spChg chg="add del mod">
          <ac:chgData name="Niclas Berg" userId="6558ab0f-e187-431d-8a94-89ffe8eba71a" providerId="ADAL" clId="{C7E276AF-76EF-4B4B-99E7-B0A339FFAF24}" dt="2021-09-13T10:15:57.956" v="86"/>
          <ac:spMkLst>
            <pc:docMk/>
            <pc:sldMk cId="1990923628" sldId="270"/>
            <ac:spMk id="7" creationId="{7C1DDEB9-C440-44E1-97A3-605481347904}"/>
          </ac:spMkLst>
        </pc:spChg>
        <pc:graphicFrameChg chg="add del mod">
          <ac:chgData name="Niclas Berg" userId="6558ab0f-e187-431d-8a94-89ffe8eba71a" providerId="ADAL" clId="{C7E276AF-76EF-4B4B-99E7-B0A339FFAF24}" dt="2021-09-13T10:15:57.956" v="86"/>
          <ac:graphicFrameMkLst>
            <pc:docMk/>
            <pc:sldMk cId="1990923628" sldId="270"/>
            <ac:graphicFrameMk id="6" creationId="{2CAA1248-A9DB-495B-A099-5ABB1C9949C5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6:13.445" v="88"/>
        <pc:sldMkLst>
          <pc:docMk/>
          <pc:sldMk cId="2989357626" sldId="271"/>
        </pc:sldMkLst>
        <pc:spChg chg="add del mod">
          <ac:chgData name="Niclas Berg" userId="6558ab0f-e187-431d-8a94-89ffe8eba71a" providerId="ADAL" clId="{C7E276AF-76EF-4B4B-99E7-B0A339FFAF24}" dt="2021-09-13T10:16:13.445" v="88"/>
          <ac:spMkLst>
            <pc:docMk/>
            <pc:sldMk cId="2989357626" sldId="271"/>
            <ac:spMk id="8" creationId="{9622E0D1-B22E-4F5B-885A-1711F54A6F8D}"/>
          </ac:spMkLst>
        </pc:spChg>
        <pc:graphicFrameChg chg="add del mod">
          <ac:chgData name="Niclas Berg" userId="6558ab0f-e187-431d-8a94-89ffe8eba71a" providerId="ADAL" clId="{C7E276AF-76EF-4B4B-99E7-B0A339FFAF24}" dt="2021-09-13T10:16:13.445" v="88"/>
          <ac:graphicFrameMkLst>
            <pc:docMk/>
            <pc:sldMk cId="2989357626" sldId="271"/>
            <ac:graphicFrameMk id="7" creationId="{9B8DBA81-FD09-446E-B8FA-5ACCDB2956EF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6:28.167" v="90"/>
        <pc:sldMkLst>
          <pc:docMk/>
          <pc:sldMk cId="201525285" sldId="272"/>
        </pc:sldMkLst>
        <pc:spChg chg="add del mod">
          <ac:chgData name="Niclas Berg" userId="6558ab0f-e187-431d-8a94-89ffe8eba71a" providerId="ADAL" clId="{C7E276AF-76EF-4B4B-99E7-B0A339FFAF24}" dt="2021-09-13T10:16:28.167" v="90"/>
          <ac:spMkLst>
            <pc:docMk/>
            <pc:sldMk cId="201525285" sldId="272"/>
            <ac:spMk id="8" creationId="{554E78EC-540E-4959-9504-712E59EE03BA}"/>
          </ac:spMkLst>
        </pc:spChg>
        <pc:graphicFrameChg chg="add del mod">
          <ac:chgData name="Niclas Berg" userId="6558ab0f-e187-431d-8a94-89ffe8eba71a" providerId="ADAL" clId="{C7E276AF-76EF-4B4B-99E7-B0A339FFAF24}" dt="2021-09-13T10:16:28.167" v="90"/>
          <ac:graphicFrameMkLst>
            <pc:docMk/>
            <pc:sldMk cId="201525285" sldId="272"/>
            <ac:graphicFrameMk id="7" creationId="{D51DA64F-906B-4BA6-A59D-E58852427FA9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6:56.262" v="94" actId="207"/>
        <pc:sldMkLst>
          <pc:docMk/>
          <pc:sldMk cId="1772374038" sldId="273"/>
        </pc:sldMkLst>
        <pc:spChg chg="add del mod">
          <ac:chgData name="Niclas Berg" userId="6558ab0f-e187-431d-8a94-89ffe8eba71a" providerId="ADAL" clId="{C7E276AF-76EF-4B4B-99E7-B0A339FFAF24}" dt="2021-09-13T10:16:41.389" v="92"/>
          <ac:spMkLst>
            <pc:docMk/>
            <pc:sldMk cId="1772374038" sldId="273"/>
            <ac:spMk id="8" creationId="{D8346CDF-42FD-42C6-B73C-A96A244D1AFA}"/>
          </ac:spMkLst>
        </pc:spChg>
        <pc:graphicFrameChg chg="add del mod">
          <ac:chgData name="Niclas Berg" userId="6558ab0f-e187-431d-8a94-89ffe8eba71a" providerId="ADAL" clId="{C7E276AF-76EF-4B4B-99E7-B0A339FFAF24}" dt="2021-09-13T10:16:56.262" v="94" actId="207"/>
          <ac:graphicFrameMkLst>
            <pc:docMk/>
            <pc:sldMk cId="1772374038" sldId="273"/>
            <ac:graphicFrameMk id="7" creationId="{38C635A0-10C6-4B0F-92E5-E3FFCFEF745B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17:09.485" v="96"/>
        <pc:sldMkLst>
          <pc:docMk/>
          <pc:sldMk cId="302309020" sldId="274"/>
        </pc:sldMkLst>
        <pc:spChg chg="add del mod">
          <ac:chgData name="Niclas Berg" userId="6558ab0f-e187-431d-8a94-89ffe8eba71a" providerId="ADAL" clId="{C7E276AF-76EF-4B4B-99E7-B0A339FFAF24}" dt="2021-09-13T10:17:09.485" v="96"/>
          <ac:spMkLst>
            <pc:docMk/>
            <pc:sldMk cId="302309020" sldId="274"/>
            <ac:spMk id="8" creationId="{14114408-B5FD-45E2-A27F-88D324F1297E}"/>
          </ac:spMkLst>
        </pc:spChg>
        <pc:graphicFrameChg chg="add del mod">
          <ac:chgData name="Niclas Berg" userId="6558ab0f-e187-431d-8a94-89ffe8eba71a" providerId="ADAL" clId="{C7E276AF-76EF-4B4B-99E7-B0A339FFAF24}" dt="2021-09-13T10:17:09.485" v="96"/>
          <ac:graphicFrameMkLst>
            <pc:docMk/>
            <pc:sldMk cId="302309020" sldId="274"/>
            <ac:graphicFrameMk id="7" creationId="{FC771546-A6B5-4485-96CF-097F4F74067E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0:31.502" v="98"/>
        <pc:sldMkLst>
          <pc:docMk/>
          <pc:sldMk cId="735061240" sldId="276"/>
        </pc:sldMkLst>
        <pc:spChg chg="add del mod">
          <ac:chgData name="Niclas Berg" userId="6558ab0f-e187-431d-8a94-89ffe8eba71a" providerId="ADAL" clId="{C7E276AF-76EF-4B4B-99E7-B0A339FFAF24}" dt="2021-09-13T10:20:31.502" v="98"/>
          <ac:spMkLst>
            <pc:docMk/>
            <pc:sldMk cId="735061240" sldId="276"/>
            <ac:spMk id="7" creationId="{703DED20-05AB-4B16-B60C-F5554BC67C30}"/>
          </ac:spMkLst>
        </pc:spChg>
        <pc:graphicFrameChg chg="add del mod">
          <ac:chgData name="Niclas Berg" userId="6558ab0f-e187-431d-8a94-89ffe8eba71a" providerId="ADAL" clId="{C7E276AF-76EF-4B4B-99E7-B0A339FFAF24}" dt="2021-09-13T10:20:31.502" v="98"/>
          <ac:graphicFrameMkLst>
            <pc:docMk/>
            <pc:sldMk cId="735061240" sldId="276"/>
            <ac:graphicFrameMk id="6" creationId="{9BC196F7-FA90-4FFB-9163-B47F1703E105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0:39.686" v="100"/>
        <pc:sldMkLst>
          <pc:docMk/>
          <pc:sldMk cId="2820387791" sldId="277"/>
        </pc:sldMkLst>
        <pc:spChg chg="add del mod">
          <ac:chgData name="Niclas Berg" userId="6558ab0f-e187-431d-8a94-89ffe8eba71a" providerId="ADAL" clId="{C7E276AF-76EF-4B4B-99E7-B0A339FFAF24}" dt="2021-09-13T10:20:39.686" v="100"/>
          <ac:spMkLst>
            <pc:docMk/>
            <pc:sldMk cId="2820387791" sldId="277"/>
            <ac:spMk id="8" creationId="{968BF002-B2BB-46B4-BFE1-514B7F4C3CCA}"/>
          </ac:spMkLst>
        </pc:spChg>
        <pc:graphicFrameChg chg="add del mod">
          <ac:chgData name="Niclas Berg" userId="6558ab0f-e187-431d-8a94-89ffe8eba71a" providerId="ADAL" clId="{C7E276AF-76EF-4B4B-99E7-B0A339FFAF24}" dt="2021-09-13T10:20:39.686" v="100"/>
          <ac:graphicFrameMkLst>
            <pc:docMk/>
            <pc:sldMk cId="2820387791" sldId="277"/>
            <ac:graphicFrameMk id="7" creationId="{1FED565E-99B4-45D7-8CF1-664C2F711F25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0:52.351" v="102"/>
        <pc:sldMkLst>
          <pc:docMk/>
          <pc:sldMk cId="3520952049" sldId="278"/>
        </pc:sldMkLst>
        <pc:spChg chg="add del mod">
          <ac:chgData name="Niclas Berg" userId="6558ab0f-e187-431d-8a94-89ffe8eba71a" providerId="ADAL" clId="{C7E276AF-76EF-4B4B-99E7-B0A339FFAF24}" dt="2021-09-13T10:20:52.351" v="102"/>
          <ac:spMkLst>
            <pc:docMk/>
            <pc:sldMk cId="3520952049" sldId="278"/>
            <ac:spMk id="8" creationId="{E24787E2-191A-4294-8214-74D3F210A1C4}"/>
          </ac:spMkLst>
        </pc:spChg>
        <pc:graphicFrameChg chg="add del mod">
          <ac:chgData name="Niclas Berg" userId="6558ab0f-e187-431d-8a94-89ffe8eba71a" providerId="ADAL" clId="{C7E276AF-76EF-4B4B-99E7-B0A339FFAF24}" dt="2021-09-13T10:20:52.351" v="102"/>
          <ac:graphicFrameMkLst>
            <pc:docMk/>
            <pc:sldMk cId="3520952049" sldId="278"/>
            <ac:graphicFrameMk id="7" creationId="{0F284719-7A73-4571-90C1-CC3F01803BF4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1:23.115" v="106" actId="207"/>
        <pc:sldMkLst>
          <pc:docMk/>
          <pc:sldMk cId="889909325" sldId="279"/>
        </pc:sldMkLst>
        <pc:spChg chg="add del mod">
          <ac:chgData name="Niclas Berg" userId="6558ab0f-e187-431d-8a94-89ffe8eba71a" providerId="ADAL" clId="{C7E276AF-76EF-4B4B-99E7-B0A339FFAF24}" dt="2021-09-13T10:21:05.997" v="104"/>
          <ac:spMkLst>
            <pc:docMk/>
            <pc:sldMk cId="889909325" sldId="279"/>
            <ac:spMk id="8" creationId="{B5426D29-551D-4C8E-91EE-D9021724F99D}"/>
          </ac:spMkLst>
        </pc:spChg>
        <pc:graphicFrameChg chg="add del mod">
          <ac:chgData name="Niclas Berg" userId="6558ab0f-e187-431d-8a94-89ffe8eba71a" providerId="ADAL" clId="{C7E276AF-76EF-4B4B-99E7-B0A339FFAF24}" dt="2021-09-13T10:21:23.115" v="106" actId="207"/>
          <ac:graphicFrameMkLst>
            <pc:docMk/>
            <pc:sldMk cId="889909325" sldId="279"/>
            <ac:graphicFrameMk id="7" creationId="{209F745F-4BDA-4DCC-B3C4-F83F1A29B33A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1:34.139" v="108"/>
        <pc:sldMkLst>
          <pc:docMk/>
          <pc:sldMk cId="3198327589" sldId="280"/>
        </pc:sldMkLst>
        <pc:spChg chg="add del mod">
          <ac:chgData name="Niclas Berg" userId="6558ab0f-e187-431d-8a94-89ffe8eba71a" providerId="ADAL" clId="{C7E276AF-76EF-4B4B-99E7-B0A339FFAF24}" dt="2021-09-13T10:21:34.139" v="108"/>
          <ac:spMkLst>
            <pc:docMk/>
            <pc:sldMk cId="3198327589" sldId="280"/>
            <ac:spMk id="8" creationId="{CB25D69B-5933-4D19-9C52-39F97329AD03}"/>
          </ac:spMkLst>
        </pc:spChg>
        <pc:graphicFrameChg chg="add del mod">
          <ac:chgData name="Niclas Berg" userId="6558ab0f-e187-431d-8a94-89ffe8eba71a" providerId="ADAL" clId="{C7E276AF-76EF-4B4B-99E7-B0A339FFAF24}" dt="2021-09-13T10:21:34.139" v="108"/>
          <ac:graphicFrameMkLst>
            <pc:docMk/>
            <pc:sldMk cId="3198327589" sldId="280"/>
            <ac:graphicFrameMk id="7" creationId="{A333B454-A935-46A7-A563-1B6E71DA926F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1:49.030" v="110"/>
        <pc:sldMkLst>
          <pc:docMk/>
          <pc:sldMk cId="488344470" sldId="282"/>
        </pc:sldMkLst>
        <pc:spChg chg="add del mod">
          <ac:chgData name="Niclas Berg" userId="6558ab0f-e187-431d-8a94-89ffe8eba71a" providerId="ADAL" clId="{C7E276AF-76EF-4B4B-99E7-B0A339FFAF24}" dt="2021-09-13T10:21:49.030" v="110"/>
          <ac:spMkLst>
            <pc:docMk/>
            <pc:sldMk cId="488344470" sldId="282"/>
            <ac:spMk id="7" creationId="{0CD2C790-2369-43F5-8ABD-0FC16DC6FE8A}"/>
          </ac:spMkLst>
        </pc:spChg>
        <pc:graphicFrameChg chg="add del mod">
          <ac:chgData name="Niclas Berg" userId="6558ab0f-e187-431d-8a94-89ffe8eba71a" providerId="ADAL" clId="{C7E276AF-76EF-4B4B-99E7-B0A339FFAF24}" dt="2021-09-13T10:21:49.030" v="110"/>
          <ac:graphicFrameMkLst>
            <pc:docMk/>
            <pc:sldMk cId="488344470" sldId="282"/>
            <ac:graphicFrameMk id="6" creationId="{79C047D7-3BE1-47A6-8CC9-D04FB14C7D7A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1:57.345" v="112"/>
        <pc:sldMkLst>
          <pc:docMk/>
          <pc:sldMk cId="99683526" sldId="283"/>
        </pc:sldMkLst>
        <pc:spChg chg="add del mod">
          <ac:chgData name="Niclas Berg" userId="6558ab0f-e187-431d-8a94-89ffe8eba71a" providerId="ADAL" clId="{C7E276AF-76EF-4B4B-99E7-B0A339FFAF24}" dt="2021-09-13T10:21:57.345" v="112"/>
          <ac:spMkLst>
            <pc:docMk/>
            <pc:sldMk cId="99683526" sldId="283"/>
            <ac:spMk id="8" creationId="{AA02FEE5-B44B-4EA9-8F27-1B7F82A9CC90}"/>
          </ac:spMkLst>
        </pc:spChg>
        <pc:graphicFrameChg chg="add del mod">
          <ac:chgData name="Niclas Berg" userId="6558ab0f-e187-431d-8a94-89ffe8eba71a" providerId="ADAL" clId="{C7E276AF-76EF-4B4B-99E7-B0A339FFAF24}" dt="2021-09-13T10:21:57.345" v="112"/>
          <ac:graphicFrameMkLst>
            <pc:docMk/>
            <pc:sldMk cId="99683526" sldId="283"/>
            <ac:graphicFrameMk id="7" creationId="{F2B86300-9065-4977-B16F-A82961EBBBA4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2:09.754" v="114"/>
        <pc:sldMkLst>
          <pc:docMk/>
          <pc:sldMk cId="751741649" sldId="284"/>
        </pc:sldMkLst>
        <pc:spChg chg="add del mod">
          <ac:chgData name="Niclas Berg" userId="6558ab0f-e187-431d-8a94-89ffe8eba71a" providerId="ADAL" clId="{C7E276AF-76EF-4B4B-99E7-B0A339FFAF24}" dt="2021-09-13T10:22:09.754" v="114"/>
          <ac:spMkLst>
            <pc:docMk/>
            <pc:sldMk cId="751741649" sldId="284"/>
            <ac:spMk id="8" creationId="{7C9A1BC8-4110-4B0F-A8E1-71F73EF854E0}"/>
          </ac:spMkLst>
        </pc:spChg>
        <pc:graphicFrameChg chg="add del mod">
          <ac:chgData name="Niclas Berg" userId="6558ab0f-e187-431d-8a94-89ffe8eba71a" providerId="ADAL" clId="{C7E276AF-76EF-4B4B-99E7-B0A339FFAF24}" dt="2021-09-13T10:22:09.754" v="114"/>
          <ac:graphicFrameMkLst>
            <pc:docMk/>
            <pc:sldMk cId="751741649" sldId="284"/>
            <ac:graphicFrameMk id="7" creationId="{46B9CCB6-628D-4CC8-9B8B-646716860E36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2:41.037" v="118" actId="207"/>
        <pc:sldMkLst>
          <pc:docMk/>
          <pc:sldMk cId="563214154" sldId="285"/>
        </pc:sldMkLst>
        <pc:spChg chg="add del mod">
          <ac:chgData name="Niclas Berg" userId="6558ab0f-e187-431d-8a94-89ffe8eba71a" providerId="ADAL" clId="{C7E276AF-76EF-4B4B-99E7-B0A339FFAF24}" dt="2021-09-13T10:22:22.649" v="116"/>
          <ac:spMkLst>
            <pc:docMk/>
            <pc:sldMk cId="563214154" sldId="285"/>
            <ac:spMk id="8" creationId="{1CC3F7E3-0651-4BF3-9790-1D394CD42EAB}"/>
          </ac:spMkLst>
        </pc:spChg>
        <pc:graphicFrameChg chg="add del mod">
          <ac:chgData name="Niclas Berg" userId="6558ab0f-e187-431d-8a94-89ffe8eba71a" providerId="ADAL" clId="{C7E276AF-76EF-4B4B-99E7-B0A339FFAF24}" dt="2021-09-13T10:22:41.037" v="118" actId="207"/>
          <ac:graphicFrameMkLst>
            <pc:docMk/>
            <pc:sldMk cId="563214154" sldId="285"/>
            <ac:graphicFrameMk id="7" creationId="{D7BBFF4B-DD02-4E85-B387-B8E3E35B542E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2:52.628" v="120"/>
        <pc:sldMkLst>
          <pc:docMk/>
          <pc:sldMk cId="3408882946" sldId="286"/>
        </pc:sldMkLst>
        <pc:spChg chg="add del mod">
          <ac:chgData name="Niclas Berg" userId="6558ab0f-e187-431d-8a94-89ffe8eba71a" providerId="ADAL" clId="{C7E276AF-76EF-4B4B-99E7-B0A339FFAF24}" dt="2021-09-13T10:22:52.628" v="120"/>
          <ac:spMkLst>
            <pc:docMk/>
            <pc:sldMk cId="3408882946" sldId="286"/>
            <ac:spMk id="8" creationId="{40DFA8AB-13D9-455B-BE81-28F5EF52A013}"/>
          </ac:spMkLst>
        </pc:spChg>
        <pc:graphicFrameChg chg="add del mod">
          <ac:chgData name="Niclas Berg" userId="6558ab0f-e187-431d-8a94-89ffe8eba71a" providerId="ADAL" clId="{C7E276AF-76EF-4B4B-99E7-B0A339FFAF24}" dt="2021-09-13T10:22:52.628" v="120"/>
          <ac:graphicFrameMkLst>
            <pc:docMk/>
            <pc:sldMk cId="3408882946" sldId="286"/>
            <ac:graphicFrameMk id="7" creationId="{04947BB8-F6D8-4D0D-BCAC-475EE28BF2E6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3:08.136" v="122"/>
        <pc:sldMkLst>
          <pc:docMk/>
          <pc:sldMk cId="4124538253" sldId="288"/>
        </pc:sldMkLst>
        <pc:spChg chg="add del mod">
          <ac:chgData name="Niclas Berg" userId="6558ab0f-e187-431d-8a94-89ffe8eba71a" providerId="ADAL" clId="{C7E276AF-76EF-4B4B-99E7-B0A339FFAF24}" dt="2021-09-13T10:23:08.136" v="122"/>
          <ac:spMkLst>
            <pc:docMk/>
            <pc:sldMk cId="4124538253" sldId="288"/>
            <ac:spMk id="7" creationId="{85D280A1-B925-45C8-BD29-78AE6D39130D}"/>
          </ac:spMkLst>
        </pc:spChg>
        <pc:graphicFrameChg chg="add del mod">
          <ac:chgData name="Niclas Berg" userId="6558ab0f-e187-431d-8a94-89ffe8eba71a" providerId="ADAL" clId="{C7E276AF-76EF-4B4B-99E7-B0A339FFAF24}" dt="2021-09-13T10:23:08.136" v="122"/>
          <ac:graphicFrameMkLst>
            <pc:docMk/>
            <pc:sldMk cId="4124538253" sldId="288"/>
            <ac:graphicFrameMk id="6" creationId="{B937FEA8-3BAB-4E79-AB6F-03A65A8E4831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3:16.295" v="124"/>
        <pc:sldMkLst>
          <pc:docMk/>
          <pc:sldMk cId="1297859406" sldId="289"/>
        </pc:sldMkLst>
        <pc:spChg chg="add del mod">
          <ac:chgData name="Niclas Berg" userId="6558ab0f-e187-431d-8a94-89ffe8eba71a" providerId="ADAL" clId="{C7E276AF-76EF-4B4B-99E7-B0A339FFAF24}" dt="2021-09-13T10:23:16.295" v="124"/>
          <ac:spMkLst>
            <pc:docMk/>
            <pc:sldMk cId="1297859406" sldId="289"/>
            <ac:spMk id="8" creationId="{A0184028-070B-4AF8-9B4F-D383115C71C9}"/>
          </ac:spMkLst>
        </pc:spChg>
        <pc:graphicFrameChg chg="add del mod">
          <ac:chgData name="Niclas Berg" userId="6558ab0f-e187-431d-8a94-89ffe8eba71a" providerId="ADAL" clId="{C7E276AF-76EF-4B4B-99E7-B0A339FFAF24}" dt="2021-09-13T10:23:16.295" v="124"/>
          <ac:graphicFrameMkLst>
            <pc:docMk/>
            <pc:sldMk cId="1297859406" sldId="289"/>
            <ac:graphicFrameMk id="7" creationId="{08F7A901-C22B-4D3F-846E-A9DF7B8F4A94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3:28.791" v="126"/>
        <pc:sldMkLst>
          <pc:docMk/>
          <pc:sldMk cId="2463540689" sldId="290"/>
        </pc:sldMkLst>
        <pc:spChg chg="add del mod">
          <ac:chgData name="Niclas Berg" userId="6558ab0f-e187-431d-8a94-89ffe8eba71a" providerId="ADAL" clId="{C7E276AF-76EF-4B4B-99E7-B0A339FFAF24}" dt="2021-09-13T10:23:28.791" v="126"/>
          <ac:spMkLst>
            <pc:docMk/>
            <pc:sldMk cId="2463540689" sldId="290"/>
            <ac:spMk id="8" creationId="{29F51DA9-A67C-43D9-9645-90C670223A8C}"/>
          </ac:spMkLst>
        </pc:spChg>
        <pc:graphicFrameChg chg="add del mod">
          <ac:chgData name="Niclas Berg" userId="6558ab0f-e187-431d-8a94-89ffe8eba71a" providerId="ADAL" clId="{C7E276AF-76EF-4B4B-99E7-B0A339FFAF24}" dt="2021-09-13T10:23:28.791" v="126"/>
          <ac:graphicFrameMkLst>
            <pc:docMk/>
            <pc:sldMk cId="2463540689" sldId="290"/>
            <ac:graphicFrameMk id="7" creationId="{3B478AFA-FD14-40E5-B0A3-851BD4E8C447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4:24.351" v="130" actId="207"/>
        <pc:sldMkLst>
          <pc:docMk/>
          <pc:sldMk cId="1859097668" sldId="291"/>
        </pc:sldMkLst>
        <pc:spChg chg="add del mod">
          <ac:chgData name="Niclas Berg" userId="6558ab0f-e187-431d-8a94-89ffe8eba71a" providerId="ADAL" clId="{C7E276AF-76EF-4B4B-99E7-B0A339FFAF24}" dt="2021-09-13T10:23:41.332" v="128"/>
          <ac:spMkLst>
            <pc:docMk/>
            <pc:sldMk cId="1859097668" sldId="291"/>
            <ac:spMk id="8" creationId="{ABD90BC1-53AE-4791-A694-556E46A36B96}"/>
          </ac:spMkLst>
        </pc:spChg>
        <pc:graphicFrameChg chg="add del mod">
          <ac:chgData name="Niclas Berg" userId="6558ab0f-e187-431d-8a94-89ffe8eba71a" providerId="ADAL" clId="{C7E276AF-76EF-4B4B-99E7-B0A339FFAF24}" dt="2021-09-13T10:24:24.351" v="130" actId="207"/>
          <ac:graphicFrameMkLst>
            <pc:docMk/>
            <pc:sldMk cId="1859097668" sldId="291"/>
            <ac:graphicFrameMk id="7" creationId="{D0F6202B-77BE-4C8D-ADD9-C785D6EABD71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4:38.231" v="132"/>
        <pc:sldMkLst>
          <pc:docMk/>
          <pc:sldMk cId="3868530359" sldId="292"/>
        </pc:sldMkLst>
        <pc:spChg chg="add del mod">
          <ac:chgData name="Niclas Berg" userId="6558ab0f-e187-431d-8a94-89ffe8eba71a" providerId="ADAL" clId="{C7E276AF-76EF-4B4B-99E7-B0A339FFAF24}" dt="2021-09-13T10:24:38.231" v="132"/>
          <ac:spMkLst>
            <pc:docMk/>
            <pc:sldMk cId="3868530359" sldId="292"/>
            <ac:spMk id="8" creationId="{8C8EBD33-0795-448C-80E0-3C0C70201501}"/>
          </ac:spMkLst>
        </pc:spChg>
        <pc:graphicFrameChg chg="add del mod">
          <ac:chgData name="Niclas Berg" userId="6558ab0f-e187-431d-8a94-89ffe8eba71a" providerId="ADAL" clId="{C7E276AF-76EF-4B4B-99E7-B0A339FFAF24}" dt="2021-09-13T10:24:38.231" v="132"/>
          <ac:graphicFrameMkLst>
            <pc:docMk/>
            <pc:sldMk cId="3868530359" sldId="292"/>
            <ac:graphicFrameMk id="7" creationId="{688F764E-D2B7-4195-8D5D-B9EA78AF336E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4:53.953" v="134"/>
        <pc:sldMkLst>
          <pc:docMk/>
          <pc:sldMk cId="3467188691" sldId="294"/>
        </pc:sldMkLst>
        <pc:spChg chg="add del mod">
          <ac:chgData name="Niclas Berg" userId="6558ab0f-e187-431d-8a94-89ffe8eba71a" providerId="ADAL" clId="{C7E276AF-76EF-4B4B-99E7-B0A339FFAF24}" dt="2021-09-13T10:24:53.953" v="134"/>
          <ac:spMkLst>
            <pc:docMk/>
            <pc:sldMk cId="3467188691" sldId="294"/>
            <ac:spMk id="7" creationId="{7CB8FF0D-0F38-4C5F-A109-E17AB13377BF}"/>
          </ac:spMkLst>
        </pc:spChg>
        <pc:graphicFrameChg chg="add del mod">
          <ac:chgData name="Niclas Berg" userId="6558ab0f-e187-431d-8a94-89ffe8eba71a" providerId="ADAL" clId="{C7E276AF-76EF-4B4B-99E7-B0A339FFAF24}" dt="2021-09-13T10:24:53.953" v="134"/>
          <ac:graphicFrameMkLst>
            <pc:docMk/>
            <pc:sldMk cId="3467188691" sldId="294"/>
            <ac:graphicFrameMk id="6" creationId="{D15FA923-D0BC-43F7-993C-5856C0C545A4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5:02.289" v="136"/>
        <pc:sldMkLst>
          <pc:docMk/>
          <pc:sldMk cId="2924250191" sldId="295"/>
        </pc:sldMkLst>
        <pc:spChg chg="add del mod">
          <ac:chgData name="Niclas Berg" userId="6558ab0f-e187-431d-8a94-89ffe8eba71a" providerId="ADAL" clId="{C7E276AF-76EF-4B4B-99E7-B0A339FFAF24}" dt="2021-09-13T10:25:02.289" v="136"/>
          <ac:spMkLst>
            <pc:docMk/>
            <pc:sldMk cId="2924250191" sldId="295"/>
            <ac:spMk id="8" creationId="{3F655662-8C76-4F8E-9BCE-3AF984819355}"/>
          </ac:spMkLst>
        </pc:spChg>
        <pc:graphicFrameChg chg="add del mod">
          <ac:chgData name="Niclas Berg" userId="6558ab0f-e187-431d-8a94-89ffe8eba71a" providerId="ADAL" clId="{C7E276AF-76EF-4B4B-99E7-B0A339FFAF24}" dt="2021-09-13T10:25:02.289" v="136"/>
          <ac:graphicFrameMkLst>
            <pc:docMk/>
            <pc:sldMk cId="2924250191" sldId="295"/>
            <ac:graphicFrameMk id="7" creationId="{3D6F5438-0DE8-4532-96E2-94EF9770765E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5:16.693" v="138"/>
        <pc:sldMkLst>
          <pc:docMk/>
          <pc:sldMk cId="2203252520" sldId="296"/>
        </pc:sldMkLst>
        <pc:spChg chg="add del mod">
          <ac:chgData name="Niclas Berg" userId="6558ab0f-e187-431d-8a94-89ffe8eba71a" providerId="ADAL" clId="{C7E276AF-76EF-4B4B-99E7-B0A339FFAF24}" dt="2021-09-13T10:25:16.693" v="138"/>
          <ac:spMkLst>
            <pc:docMk/>
            <pc:sldMk cId="2203252520" sldId="296"/>
            <ac:spMk id="8" creationId="{8F758E52-FA66-4016-87DD-2E9D2EE19AC7}"/>
          </ac:spMkLst>
        </pc:spChg>
        <pc:graphicFrameChg chg="add del mod">
          <ac:chgData name="Niclas Berg" userId="6558ab0f-e187-431d-8a94-89ffe8eba71a" providerId="ADAL" clId="{C7E276AF-76EF-4B4B-99E7-B0A339FFAF24}" dt="2021-09-13T10:25:16.693" v="138"/>
          <ac:graphicFrameMkLst>
            <pc:docMk/>
            <pc:sldMk cId="2203252520" sldId="296"/>
            <ac:graphicFrameMk id="7" creationId="{76D66DBE-1A8C-485D-B557-2CFCA7828017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5:46.859" v="142" actId="207"/>
        <pc:sldMkLst>
          <pc:docMk/>
          <pc:sldMk cId="4123285245" sldId="297"/>
        </pc:sldMkLst>
        <pc:spChg chg="add del mod">
          <ac:chgData name="Niclas Berg" userId="6558ab0f-e187-431d-8a94-89ffe8eba71a" providerId="ADAL" clId="{C7E276AF-76EF-4B4B-99E7-B0A339FFAF24}" dt="2021-09-13T10:25:29.957" v="140"/>
          <ac:spMkLst>
            <pc:docMk/>
            <pc:sldMk cId="4123285245" sldId="297"/>
            <ac:spMk id="8" creationId="{CFBF018D-0B75-44EE-9F5B-32BDBB0CA4CA}"/>
          </ac:spMkLst>
        </pc:spChg>
        <pc:graphicFrameChg chg="add del mod">
          <ac:chgData name="Niclas Berg" userId="6558ab0f-e187-431d-8a94-89ffe8eba71a" providerId="ADAL" clId="{C7E276AF-76EF-4B4B-99E7-B0A339FFAF24}" dt="2021-09-13T10:25:46.859" v="142" actId="207"/>
          <ac:graphicFrameMkLst>
            <pc:docMk/>
            <pc:sldMk cId="4123285245" sldId="297"/>
            <ac:graphicFrameMk id="7" creationId="{0695E05A-08BC-4C79-9F52-1723B38B88DC}"/>
          </ac:graphicFrameMkLst>
        </pc:graphicFrameChg>
      </pc:sldChg>
      <pc:sldChg chg="addSp delSp modSp mod">
        <pc:chgData name="Niclas Berg" userId="6558ab0f-e187-431d-8a94-89ffe8eba71a" providerId="ADAL" clId="{C7E276AF-76EF-4B4B-99E7-B0A339FFAF24}" dt="2021-09-13T10:25:58.751" v="144"/>
        <pc:sldMkLst>
          <pc:docMk/>
          <pc:sldMk cId="2479184858" sldId="298"/>
        </pc:sldMkLst>
        <pc:spChg chg="add del mod">
          <ac:chgData name="Niclas Berg" userId="6558ab0f-e187-431d-8a94-89ffe8eba71a" providerId="ADAL" clId="{C7E276AF-76EF-4B4B-99E7-B0A339FFAF24}" dt="2021-09-13T10:25:58.751" v="144"/>
          <ac:spMkLst>
            <pc:docMk/>
            <pc:sldMk cId="2479184858" sldId="298"/>
            <ac:spMk id="8" creationId="{9B3352FE-5ACD-4F03-95AE-ABB1CDDA7EF6}"/>
          </ac:spMkLst>
        </pc:spChg>
        <pc:graphicFrameChg chg="add del mod">
          <ac:chgData name="Niclas Berg" userId="6558ab0f-e187-431d-8a94-89ffe8eba71a" providerId="ADAL" clId="{C7E276AF-76EF-4B4B-99E7-B0A339FFAF24}" dt="2021-09-13T10:25:58.751" v="144"/>
          <ac:graphicFrameMkLst>
            <pc:docMk/>
            <pc:sldMk cId="2479184858" sldId="298"/>
            <ac:graphicFrameMk id="7" creationId="{973A3A27-99ED-43AD-9E2B-FC6311DA5D2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snmo-my.sharepoint.com/personal/niclas_berg_svensktnaringsliv_se/Documents/F&#246;retagarpanelen_Grunder/Arbetsmaterial/Arbetsbok_F&#246;retagarpanel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Undersökningen!$F$43:$I$43</c:f>
              <c:strCache>
                <c:ptCount val="4"/>
                <c:pt idx="0">
                  <c:v>0-9 anst</c:v>
                </c:pt>
                <c:pt idx="1">
                  <c:v>10-49 anst</c:v>
                </c:pt>
                <c:pt idx="2">
                  <c:v>50-249 anst</c:v>
                </c:pt>
                <c:pt idx="3">
                  <c:v>250+ anst</c:v>
                </c:pt>
              </c:strCache>
            </c:strRef>
          </c:cat>
          <c:val>
            <c:numRef>
              <c:f>Undersökningen!$F$44:$I$44</c:f>
              <c:numCache>
                <c:formatCode>0%</c:formatCode>
                <c:ptCount val="4"/>
                <c:pt idx="0">
                  <c:v>0.45833333333333331</c:v>
                </c:pt>
                <c:pt idx="1">
                  <c:v>0.375</c:v>
                </c:pt>
                <c:pt idx="2">
                  <c:v>0.13194444444444445</c:v>
                </c:pt>
                <c:pt idx="3">
                  <c:v>3.4722222222222224E-2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8-401E-A5DE-3B9D086E4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ProduktionP!$AD$1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ProduktionP!$AD$100:$AD$104</c:f>
              <c:numCache>
                <c:formatCode>0%</c:formatCode>
                <c:ptCount val="5"/>
                <c:pt idx="0">
                  <c:v>0.35</c:v>
                </c:pt>
                <c:pt idx="1">
                  <c:v>0.48076923076923078</c:v>
                </c:pt>
                <c:pt idx="2">
                  <c:v>0.47727272727272729</c:v>
                </c:pt>
                <c:pt idx="3">
                  <c:v>0.42857142857142855</c:v>
                </c:pt>
                <c:pt idx="4">
                  <c:v>0.4513888888888889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1-47D0-9E66-0D1967E63DF2}"/>
            </c:ext>
          </c:extLst>
        </c:ser>
        <c:ser>
          <c:idx val="1"/>
          <c:order val="1"/>
          <c:tx>
            <c:strRef>
              <c:f>ProduktionP!$AE$1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ProduktionP!$AE$100:$AE$104</c:f>
              <c:numCache>
                <c:formatCode>0%</c:formatCode>
                <c:ptCount val="5"/>
                <c:pt idx="0">
                  <c:v>0.35</c:v>
                </c:pt>
                <c:pt idx="1">
                  <c:v>0.38461538461538464</c:v>
                </c:pt>
                <c:pt idx="2">
                  <c:v>0.38636363636363635</c:v>
                </c:pt>
                <c:pt idx="3">
                  <c:v>0.5</c:v>
                </c:pt>
                <c:pt idx="4">
                  <c:v>0.40277777777777779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1-47D0-9E66-0D1967E63DF2}"/>
            </c:ext>
          </c:extLst>
        </c:ser>
        <c:ser>
          <c:idx val="2"/>
          <c:order val="2"/>
          <c:tx>
            <c:strRef>
              <c:f>ProduktionP!$AF$1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ProduktionP!$AF$100:$AF$104</c:f>
              <c:numCache>
                <c:formatCode>0%</c:formatCode>
                <c:ptCount val="5"/>
                <c:pt idx="0">
                  <c:v>0.3</c:v>
                </c:pt>
                <c:pt idx="1">
                  <c:v>0.11538461538461539</c:v>
                </c:pt>
                <c:pt idx="2">
                  <c:v>0.11363636363636363</c:v>
                </c:pt>
                <c:pt idx="3">
                  <c:v>7.1428571428571425E-2</c:v>
                </c:pt>
                <c:pt idx="4">
                  <c:v>0.13194444444444445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1-47D0-9E66-0D1967E63DF2}"/>
            </c:ext>
          </c:extLst>
        </c:ser>
        <c:ser>
          <c:idx val="3"/>
          <c:order val="3"/>
          <c:tx>
            <c:strRef>
              <c:f>ProduktionP!$AG$1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ProduktionP!$AG$100:$AG$104</c:f>
              <c:numCache>
                <c:formatCode>0%</c:formatCode>
                <c:ptCount val="5"/>
                <c:pt idx="0">
                  <c:v>0</c:v>
                </c:pt>
                <c:pt idx="1">
                  <c:v>1.9230769230769232E-2</c:v>
                </c:pt>
                <c:pt idx="2">
                  <c:v>2.2727272727272728E-2</c:v>
                </c:pt>
                <c:pt idx="3">
                  <c:v>0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E1-47D0-9E66-0D1967E63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ProduktionP!$AR$2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B0-4AF1-BC36-9236D069AF5D}"/>
              </c:ext>
            </c:extLst>
          </c:dPt>
          <c:dPt>
            <c:idx val="14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8B0-4AF1-BC36-9236D069AF5D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B0-4AF1-BC36-9236D069AF5D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B0-4AF1-BC36-9236D069A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Västra Götaland</c:v>
                </c:pt>
                <c:pt idx="3">
                  <c:v>Jönköping</c:v>
                </c:pt>
                <c:pt idx="4">
                  <c:v>Kronoberg</c:v>
                </c:pt>
                <c:pt idx="5">
                  <c:v>Uppsala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Västerbotten</c:v>
                </c:pt>
                <c:pt idx="12">
                  <c:v>Kalmar</c:v>
                </c:pt>
                <c:pt idx="13">
                  <c:v>Skåne</c:v>
                </c:pt>
                <c:pt idx="14">
                  <c:v>Värmland</c:v>
                </c:pt>
                <c:pt idx="15">
                  <c:v>Jämtland</c:v>
                </c:pt>
                <c:pt idx="16">
                  <c:v>Västmanland</c:v>
                </c:pt>
                <c:pt idx="17">
                  <c:v>Dalarna</c:v>
                </c:pt>
                <c:pt idx="18">
                  <c:v>Södermanland</c:v>
                </c:pt>
                <c:pt idx="19">
                  <c:v>Västernorrland</c:v>
                </c:pt>
                <c:pt idx="20">
                  <c:v>Gävleborg</c:v>
                </c:pt>
                <c:pt idx="21">
                  <c:v>Gotland</c:v>
                </c:pt>
              </c:strCache>
            </c:strRef>
          </c:cat>
          <c:val>
            <c:numRef>
              <c:f>ProduktionP!$AR$3:$AR$24</c:f>
              <c:numCache>
                <c:formatCode>0%</c:formatCode>
                <c:ptCount val="22"/>
                <c:pt idx="0">
                  <c:v>0.49685534591194969</c:v>
                </c:pt>
                <c:pt idx="1">
                  <c:v>0.48967551622418881</c:v>
                </c:pt>
                <c:pt idx="2">
                  <c:v>0.45665634674922606</c:v>
                </c:pt>
                <c:pt idx="3">
                  <c:v>0.43749999999999994</c:v>
                </c:pt>
                <c:pt idx="4">
                  <c:v>0.42372881355932202</c:v>
                </c:pt>
                <c:pt idx="5">
                  <c:v>0.40490797546012269</c:v>
                </c:pt>
                <c:pt idx="6">
                  <c:v>0.3888888888888889</c:v>
                </c:pt>
                <c:pt idx="7">
                  <c:v>0.38666666666666666</c:v>
                </c:pt>
                <c:pt idx="8">
                  <c:v>0.3837739288969918</c:v>
                </c:pt>
                <c:pt idx="9">
                  <c:v>0.34634146341463418</c:v>
                </c:pt>
                <c:pt idx="10">
                  <c:v>0.33846153846153848</c:v>
                </c:pt>
                <c:pt idx="11">
                  <c:v>0.33720930232558144</c:v>
                </c:pt>
                <c:pt idx="12">
                  <c:v>0.33571428571428574</c:v>
                </c:pt>
                <c:pt idx="13">
                  <c:v>0.32108317214700194</c:v>
                </c:pt>
                <c:pt idx="14">
                  <c:v>0.31944444444444442</c:v>
                </c:pt>
                <c:pt idx="15">
                  <c:v>0.3146067415730337</c:v>
                </c:pt>
                <c:pt idx="16">
                  <c:v>0.30252100840336138</c:v>
                </c:pt>
                <c:pt idx="17">
                  <c:v>0.30158730158730157</c:v>
                </c:pt>
                <c:pt idx="18">
                  <c:v>0.29914529914529914</c:v>
                </c:pt>
                <c:pt idx="19">
                  <c:v>0.27007299270072993</c:v>
                </c:pt>
                <c:pt idx="20">
                  <c:v>0.26717557251908397</c:v>
                </c:pt>
                <c:pt idx="21">
                  <c:v>0.18965517241379309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0-4AF1-BC36-9236D069A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ProduktionP!$AS$2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Västra Götaland</c:v>
                </c:pt>
                <c:pt idx="3">
                  <c:v>Jönköping</c:v>
                </c:pt>
                <c:pt idx="4">
                  <c:v>Kronoberg</c:v>
                </c:pt>
                <c:pt idx="5">
                  <c:v>Uppsala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Västerbotten</c:v>
                </c:pt>
                <c:pt idx="12">
                  <c:v>Kalmar</c:v>
                </c:pt>
                <c:pt idx="13">
                  <c:v>Skåne</c:v>
                </c:pt>
                <c:pt idx="14">
                  <c:v>Värmland</c:v>
                </c:pt>
                <c:pt idx="15">
                  <c:v>Jämtland</c:v>
                </c:pt>
                <c:pt idx="16">
                  <c:v>Västmanland</c:v>
                </c:pt>
                <c:pt idx="17">
                  <c:v>Dalarna</c:v>
                </c:pt>
                <c:pt idx="18">
                  <c:v>Södermanland</c:v>
                </c:pt>
                <c:pt idx="19">
                  <c:v>Västernorrland</c:v>
                </c:pt>
                <c:pt idx="20">
                  <c:v>Gävleborg</c:v>
                </c:pt>
                <c:pt idx="21">
                  <c:v>Gotland</c:v>
                </c:pt>
              </c:strCache>
            </c:strRef>
          </c:cat>
          <c:val>
            <c:numRef>
              <c:f>ProduktionP!$AS$3:$AS$24</c:f>
              <c:numCache>
                <c:formatCode>0%</c:formatCode>
                <c:ptCount val="22"/>
                <c:pt idx="0">
                  <c:v>0.3276302165315314</c:v>
                </c:pt>
                <c:pt idx="1">
                  <c:v>0.3276302165315314</c:v>
                </c:pt>
                <c:pt idx="2">
                  <c:v>0.3276302165315314</c:v>
                </c:pt>
                <c:pt idx="3">
                  <c:v>0.3276302165315314</c:v>
                </c:pt>
                <c:pt idx="4">
                  <c:v>0.3276302165315314</c:v>
                </c:pt>
                <c:pt idx="5">
                  <c:v>0.3276302165315314</c:v>
                </c:pt>
                <c:pt idx="6">
                  <c:v>0.3276302165315314</c:v>
                </c:pt>
                <c:pt idx="7">
                  <c:v>0.3276302165315314</c:v>
                </c:pt>
                <c:pt idx="8">
                  <c:v>0.3276302165315314</c:v>
                </c:pt>
                <c:pt idx="9">
                  <c:v>0.3276302165315314</c:v>
                </c:pt>
                <c:pt idx="10">
                  <c:v>0.3276302165315314</c:v>
                </c:pt>
                <c:pt idx="11">
                  <c:v>0.3276302165315314</c:v>
                </c:pt>
                <c:pt idx="12">
                  <c:v>0.3276302165315314</c:v>
                </c:pt>
                <c:pt idx="13">
                  <c:v>0.3276302165315314</c:v>
                </c:pt>
                <c:pt idx="14">
                  <c:v>0.3276302165315314</c:v>
                </c:pt>
                <c:pt idx="15">
                  <c:v>0.3276302165315314</c:v>
                </c:pt>
                <c:pt idx="16">
                  <c:v>0.3276302165315314</c:v>
                </c:pt>
                <c:pt idx="17">
                  <c:v>0.3276302165315314</c:v>
                </c:pt>
                <c:pt idx="18">
                  <c:v>0.3276302165315314</c:v>
                </c:pt>
                <c:pt idx="19">
                  <c:v>0.3276302165315314</c:v>
                </c:pt>
                <c:pt idx="20">
                  <c:v>0.3276302165315314</c:v>
                </c:pt>
                <c:pt idx="21">
                  <c:v>0.3276302165315314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B0-4AF1-BC36-9236D069AF5D}"/>
            </c:ext>
          </c:extLst>
        </c:ser>
        <c:ser>
          <c:idx val="2"/>
          <c:order val="2"/>
          <c:tx>
            <c:strRef>
              <c:f>ProduktionP!$BH$2</c:f>
              <c:strCache>
                <c:ptCount val="1"/>
                <c:pt idx="0">
                  <c:v>Värmlands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Västra Götaland</c:v>
                </c:pt>
                <c:pt idx="3">
                  <c:v>Jönköping</c:v>
                </c:pt>
                <c:pt idx="4">
                  <c:v>Kronoberg</c:v>
                </c:pt>
                <c:pt idx="5">
                  <c:v>Uppsala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Norrbotten</c:v>
                </c:pt>
                <c:pt idx="10">
                  <c:v>Östergötland</c:v>
                </c:pt>
                <c:pt idx="11">
                  <c:v>Västerbotten</c:v>
                </c:pt>
                <c:pt idx="12">
                  <c:v>Kalmar</c:v>
                </c:pt>
                <c:pt idx="13">
                  <c:v>Skåne</c:v>
                </c:pt>
                <c:pt idx="14">
                  <c:v>Värmland</c:v>
                </c:pt>
                <c:pt idx="15">
                  <c:v>Jämtland</c:v>
                </c:pt>
                <c:pt idx="16">
                  <c:v>Västmanland</c:v>
                </c:pt>
                <c:pt idx="17">
                  <c:v>Dalarna</c:v>
                </c:pt>
                <c:pt idx="18">
                  <c:v>Södermanland</c:v>
                </c:pt>
                <c:pt idx="19">
                  <c:v>Västernorrland</c:v>
                </c:pt>
                <c:pt idx="20">
                  <c:v>Gävleborg</c:v>
                </c:pt>
                <c:pt idx="21">
                  <c:v>Gotland</c:v>
                </c:pt>
              </c:strCache>
            </c:strRef>
          </c:cat>
          <c:val>
            <c:numRef>
              <c:f>ProduktionP!$BH$3:$BH$24</c:f>
              <c:numCache>
                <c:formatCode>0%</c:formatCode>
                <c:ptCount val="22"/>
                <c:pt idx="0">
                  <c:v>0.29368208208798569</c:v>
                </c:pt>
                <c:pt idx="1">
                  <c:v>0.29368208208798569</c:v>
                </c:pt>
                <c:pt idx="2">
                  <c:v>0.29368208208798569</c:v>
                </c:pt>
                <c:pt idx="3">
                  <c:v>0.29368208208798569</c:v>
                </c:pt>
                <c:pt idx="4">
                  <c:v>0.29368208208798569</c:v>
                </c:pt>
                <c:pt idx="5">
                  <c:v>0.29368208208798569</c:v>
                </c:pt>
                <c:pt idx="6">
                  <c:v>0.29368208208798569</c:v>
                </c:pt>
                <c:pt idx="7">
                  <c:v>0.29368208208798569</c:v>
                </c:pt>
                <c:pt idx="8">
                  <c:v>0.29368208208798569</c:v>
                </c:pt>
                <c:pt idx="9">
                  <c:v>0.29368208208798569</c:v>
                </c:pt>
                <c:pt idx="10">
                  <c:v>0.29368208208798569</c:v>
                </c:pt>
                <c:pt idx="11">
                  <c:v>0.29368208208798569</c:v>
                </c:pt>
                <c:pt idx="12">
                  <c:v>0.29368208208798569</c:v>
                </c:pt>
                <c:pt idx="13">
                  <c:v>0.29368208208798569</c:v>
                </c:pt>
                <c:pt idx="14">
                  <c:v>0.29368208208798569</c:v>
                </c:pt>
                <c:pt idx="15">
                  <c:v>0.29368208208798569</c:v>
                </c:pt>
                <c:pt idx="16">
                  <c:v>0.29368208208798569</c:v>
                </c:pt>
                <c:pt idx="17">
                  <c:v>0.29368208208798569</c:v>
                </c:pt>
                <c:pt idx="18">
                  <c:v>0.29368208208798569</c:v>
                </c:pt>
                <c:pt idx="19">
                  <c:v>0.29368208208798569</c:v>
                </c:pt>
                <c:pt idx="20">
                  <c:v>0.29368208208798569</c:v>
                </c:pt>
                <c:pt idx="21">
                  <c:v>0.29368208208798569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B0-4AF1-BC36-9236D069A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ProduktionP!$EN$3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ProduktionP!$EM$4:$EM$58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ProduktionP!$EN$4:$EN$58</c:f>
              <c:numCache>
                <c:formatCode>0%</c:formatCode>
                <c:ptCount val="55"/>
                <c:pt idx="0">
                  <c:v>0.561191314</c:v>
                </c:pt>
                <c:pt idx="1">
                  <c:v>0.61697332100000002</c:v>
                </c:pt>
                <c:pt idx="2">
                  <c:v>0.43814943099999998</c:v>
                </c:pt>
                <c:pt idx="3">
                  <c:v>9.9688354000000007E-2</c:v>
                </c:pt>
                <c:pt idx="4">
                  <c:v>0.31254190599999998</c:v>
                </c:pt>
                <c:pt idx="5">
                  <c:v>0.44144912400000003</c:v>
                </c:pt>
                <c:pt idx="6">
                  <c:v>0.52486842199999995</c:v>
                </c:pt>
                <c:pt idx="7">
                  <c:v>0.61404844599999997</c:v>
                </c:pt>
                <c:pt idx="8">
                  <c:v>0.66400840999999999</c:v>
                </c:pt>
                <c:pt idx="9">
                  <c:v>0.57403668299999999</c:v>
                </c:pt>
                <c:pt idx="10">
                  <c:v>0.50279805099999997</c:v>
                </c:pt>
                <c:pt idx="11">
                  <c:v>0.65803939300000003</c:v>
                </c:pt>
                <c:pt idx="12">
                  <c:v>0.60203904799999997</c:v>
                </c:pt>
                <c:pt idx="13">
                  <c:v>0.52928862600000004</c:v>
                </c:pt>
                <c:pt idx="14">
                  <c:v>0.42579809099999999</c:v>
                </c:pt>
                <c:pt idx="15">
                  <c:v>0.38345720100000003</c:v>
                </c:pt>
                <c:pt idx="16">
                  <c:v>0.47409210699999998</c:v>
                </c:pt>
                <c:pt idx="17">
                  <c:v>0.44806242699999999</c:v>
                </c:pt>
                <c:pt idx="18">
                  <c:v>0.331037358</c:v>
                </c:pt>
                <c:pt idx="19">
                  <c:v>0.31137952299999999</c:v>
                </c:pt>
                <c:pt idx="20">
                  <c:v>0.52101798700000002</c:v>
                </c:pt>
                <c:pt idx="21">
                  <c:v>0.35155577199999999</c:v>
                </c:pt>
                <c:pt idx="22">
                  <c:v>0.42434270000000002</c:v>
                </c:pt>
                <c:pt idx="23">
                  <c:v>0.42539701099999999</c:v>
                </c:pt>
                <c:pt idx="24">
                  <c:v>0.485719503</c:v>
                </c:pt>
                <c:pt idx="25">
                  <c:v>0.44890964900000002</c:v>
                </c:pt>
                <c:pt idx="26">
                  <c:v>0.40609475299999997</c:v>
                </c:pt>
                <c:pt idx="27">
                  <c:v>0.33315574100000001</c:v>
                </c:pt>
                <c:pt idx="28">
                  <c:v>0.46859411099999998</c:v>
                </c:pt>
                <c:pt idx="29">
                  <c:v>0.54431038300000001</c:v>
                </c:pt>
                <c:pt idx="30">
                  <c:v>0.37455933699999999</c:v>
                </c:pt>
                <c:pt idx="31">
                  <c:v>0.41547475099999998</c:v>
                </c:pt>
                <c:pt idx="32">
                  <c:v>0.523196522</c:v>
                </c:pt>
                <c:pt idx="33">
                  <c:v>0.43285507000000001</c:v>
                </c:pt>
                <c:pt idx="34">
                  <c:v>0.54681387199999998</c:v>
                </c:pt>
                <c:pt idx="35">
                  <c:v>0.44011563999999997</c:v>
                </c:pt>
                <c:pt idx="36">
                  <c:v>0.41448070199999998</c:v>
                </c:pt>
                <c:pt idx="37">
                  <c:v>0.35463898199999999</c:v>
                </c:pt>
                <c:pt idx="38">
                  <c:v>0.41377251799999998</c:v>
                </c:pt>
                <c:pt idx="39">
                  <c:v>0.55031450900000001</c:v>
                </c:pt>
                <c:pt idx="40">
                  <c:v>0.48235613100000002</c:v>
                </c:pt>
                <c:pt idx="41">
                  <c:v>0.38396464400000002</c:v>
                </c:pt>
                <c:pt idx="42">
                  <c:v>0.41732283464566899</c:v>
                </c:pt>
                <c:pt idx="43">
                  <c:v>0.43307086614173201</c:v>
                </c:pt>
                <c:pt idx="44">
                  <c:v>0.465648854961832</c:v>
                </c:pt>
                <c:pt idx="45">
                  <c:v>0.484615384615385</c:v>
                </c:pt>
                <c:pt idx="46">
                  <c:v>0.40495867768595001</c:v>
                </c:pt>
                <c:pt idx="47">
                  <c:v>0.32800000000000001</c:v>
                </c:pt>
                <c:pt idx="48">
                  <c:v>0.4609375</c:v>
                </c:pt>
                <c:pt idx="49">
                  <c:v>0.20799999999999999</c:v>
                </c:pt>
                <c:pt idx="50">
                  <c:v>0.38364779874213839</c:v>
                </c:pt>
                <c:pt idx="51">
                  <c:v>0.253</c:v>
                </c:pt>
                <c:pt idx="52">
                  <c:v>0.39644970414201186</c:v>
                </c:pt>
                <c:pt idx="53">
                  <c:v>0.5</c:v>
                </c:pt>
                <c:pt idx="54">
                  <c:v>0.4513888888888889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C-412D-A2C1-C0066FEAE414}"/>
            </c:ext>
          </c:extLst>
        </c:ser>
        <c:ser>
          <c:idx val="1"/>
          <c:order val="1"/>
          <c:tx>
            <c:strRef>
              <c:f>ProduktionP!$EO$3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ProduktionP!$EM$4:$EM$58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ProduktionP!$EO$4:$EO$58</c:f>
              <c:numCache>
                <c:formatCode>0%</c:formatCode>
                <c:ptCount val="55"/>
                <c:pt idx="0">
                  <c:v>-4.5908348000000002E-2</c:v>
                </c:pt>
                <c:pt idx="1">
                  <c:v>-1.7792183E-2</c:v>
                </c:pt>
                <c:pt idx="2">
                  <c:v>-0.149052617</c:v>
                </c:pt>
                <c:pt idx="3">
                  <c:v>-0.47862078400000002</c:v>
                </c:pt>
                <c:pt idx="4">
                  <c:v>-0.446371676</c:v>
                </c:pt>
                <c:pt idx="5">
                  <c:v>-0.24545317699999999</c:v>
                </c:pt>
                <c:pt idx="6">
                  <c:v>-0.18867204000000001</c:v>
                </c:pt>
                <c:pt idx="7">
                  <c:v>-8.6206125999999994E-2</c:v>
                </c:pt>
                <c:pt idx="8">
                  <c:v>-7.7689438999999999E-2</c:v>
                </c:pt>
                <c:pt idx="9">
                  <c:v>-0.113205204</c:v>
                </c:pt>
                <c:pt idx="10">
                  <c:v>-7.9072153000000006E-2</c:v>
                </c:pt>
                <c:pt idx="11">
                  <c:v>-7.3153800000000005E-2</c:v>
                </c:pt>
                <c:pt idx="12">
                  <c:v>-5.4066688000000002E-2</c:v>
                </c:pt>
                <c:pt idx="13">
                  <c:v>-7.8094274000000005E-2</c:v>
                </c:pt>
                <c:pt idx="14">
                  <c:v>-0.20480963699999999</c:v>
                </c:pt>
                <c:pt idx="15">
                  <c:v>-0.245936348</c:v>
                </c:pt>
                <c:pt idx="16">
                  <c:v>-0.156825399</c:v>
                </c:pt>
                <c:pt idx="17">
                  <c:v>-0.15965145</c:v>
                </c:pt>
                <c:pt idx="18">
                  <c:v>-0.23155426500000001</c:v>
                </c:pt>
                <c:pt idx="19">
                  <c:v>-0.20964716899999999</c:v>
                </c:pt>
                <c:pt idx="20">
                  <c:v>-0.158905457</c:v>
                </c:pt>
                <c:pt idx="21">
                  <c:v>-0.147367357</c:v>
                </c:pt>
                <c:pt idx="22">
                  <c:v>-0.117586617</c:v>
                </c:pt>
                <c:pt idx="23">
                  <c:v>-4.4893939000000001E-2</c:v>
                </c:pt>
                <c:pt idx="24">
                  <c:v>-9.5273290999999996E-2</c:v>
                </c:pt>
                <c:pt idx="25">
                  <c:v>-0.112645961</c:v>
                </c:pt>
                <c:pt idx="26">
                  <c:v>-0.142084922</c:v>
                </c:pt>
                <c:pt idx="27">
                  <c:v>-0.19654380199999999</c:v>
                </c:pt>
                <c:pt idx="28">
                  <c:v>-0.111457784</c:v>
                </c:pt>
                <c:pt idx="29">
                  <c:v>-9.9071500000000007E-2</c:v>
                </c:pt>
                <c:pt idx="30">
                  <c:v>-0.116028538</c:v>
                </c:pt>
                <c:pt idx="31">
                  <c:v>-0.147348224</c:v>
                </c:pt>
                <c:pt idx="32">
                  <c:v>-4.3681906E-2</c:v>
                </c:pt>
                <c:pt idx="33">
                  <c:v>-8.3352341999999996E-2</c:v>
                </c:pt>
                <c:pt idx="34">
                  <c:v>-6.9626775000000002E-2</c:v>
                </c:pt>
                <c:pt idx="35">
                  <c:v>-5.9393474000000002E-2</c:v>
                </c:pt>
                <c:pt idx="36">
                  <c:v>-4.3919036000000002E-2</c:v>
                </c:pt>
                <c:pt idx="37">
                  <c:v>-0.149032262</c:v>
                </c:pt>
                <c:pt idx="38">
                  <c:v>-0.24512436400000001</c:v>
                </c:pt>
                <c:pt idx="39">
                  <c:v>-8.2395286999999998E-2</c:v>
                </c:pt>
                <c:pt idx="40">
                  <c:v>-7.8995563000000005E-2</c:v>
                </c:pt>
                <c:pt idx="41">
                  <c:v>-0.14492400799999999</c:v>
                </c:pt>
                <c:pt idx="42">
                  <c:v>-0.133858267716535</c:v>
                </c:pt>
                <c:pt idx="43">
                  <c:v>-0.12598425196850399</c:v>
                </c:pt>
                <c:pt idx="44">
                  <c:v>-0.114503816793893</c:v>
                </c:pt>
                <c:pt idx="45">
                  <c:v>-9.2307692307692299E-2</c:v>
                </c:pt>
                <c:pt idx="46">
                  <c:v>-0.15702479338843001</c:v>
                </c:pt>
                <c:pt idx="47">
                  <c:v>-0.216</c:v>
                </c:pt>
                <c:pt idx="48">
                  <c:v>-0.109375</c:v>
                </c:pt>
                <c:pt idx="49">
                  <c:v>-0.54400000000000004</c:v>
                </c:pt>
                <c:pt idx="50">
                  <c:v>-0.30188679245283001</c:v>
                </c:pt>
                <c:pt idx="51">
                  <c:v>-0.27100000000000002</c:v>
                </c:pt>
                <c:pt idx="52">
                  <c:v>-0.17751479289940827</c:v>
                </c:pt>
                <c:pt idx="53">
                  <c:v>-8.2278481012658222E-2</c:v>
                </c:pt>
                <c:pt idx="54">
                  <c:v>-0.13194444444444445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C-412D-A2C1-C0066FEAE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ProduktionP!$EP$3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ProduktionP!$EM$4:$EM$58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ProduktionP!$EP$4:$EP$58</c:f>
              <c:numCache>
                <c:formatCode>0%</c:formatCode>
                <c:ptCount val="55"/>
                <c:pt idx="0">
                  <c:v>0.51528296600000001</c:v>
                </c:pt>
                <c:pt idx="1">
                  <c:v>0.59918113800000006</c:v>
                </c:pt>
                <c:pt idx="2">
                  <c:v>0.28909681399999998</c:v>
                </c:pt>
                <c:pt idx="3">
                  <c:v>-0.37893242999999999</c:v>
                </c:pt>
                <c:pt idx="4">
                  <c:v>-0.13382977000000001</c:v>
                </c:pt>
                <c:pt idx="5">
                  <c:v>0.19599594700000003</c:v>
                </c:pt>
                <c:pt idx="6">
                  <c:v>0.3361963819999999</c:v>
                </c:pt>
                <c:pt idx="7">
                  <c:v>0.52784231999999998</c:v>
                </c:pt>
                <c:pt idx="8">
                  <c:v>0.58631897099999997</c:v>
                </c:pt>
                <c:pt idx="9">
                  <c:v>0.46083147899999999</c:v>
                </c:pt>
                <c:pt idx="10">
                  <c:v>0.42372589799999993</c:v>
                </c:pt>
                <c:pt idx="11">
                  <c:v>0.58488559299999998</c:v>
                </c:pt>
                <c:pt idx="12">
                  <c:v>0.54797235999999994</c:v>
                </c:pt>
                <c:pt idx="13">
                  <c:v>0.45119435200000002</c:v>
                </c:pt>
                <c:pt idx="14">
                  <c:v>0.220988454</c:v>
                </c:pt>
                <c:pt idx="15">
                  <c:v>0.13752085300000003</c:v>
                </c:pt>
                <c:pt idx="16">
                  <c:v>0.31726670800000001</c:v>
                </c:pt>
                <c:pt idx="17">
                  <c:v>0.28841097699999996</c:v>
                </c:pt>
                <c:pt idx="18">
                  <c:v>9.9483092999999995E-2</c:v>
                </c:pt>
                <c:pt idx="19">
                  <c:v>0.101732354</c:v>
                </c:pt>
                <c:pt idx="20">
                  <c:v>0.36211252999999999</c:v>
                </c:pt>
                <c:pt idx="21">
                  <c:v>0.20418841499999998</c:v>
                </c:pt>
                <c:pt idx="22">
                  <c:v>0.30675608300000001</c:v>
                </c:pt>
                <c:pt idx="23">
                  <c:v>0.380503072</c:v>
                </c:pt>
                <c:pt idx="24">
                  <c:v>0.39044621200000001</c:v>
                </c:pt>
                <c:pt idx="25">
                  <c:v>0.33626368800000001</c:v>
                </c:pt>
                <c:pt idx="26">
                  <c:v>0.26400983099999997</c:v>
                </c:pt>
                <c:pt idx="27">
                  <c:v>0.13661193900000002</c:v>
                </c:pt>
                <c:pt idx="28">
                  <c:v>0.35713632699999998</c:v>
                </c:pt>
                <c:pt idx="29">
                  <c:v>0.44523888300000003</c:v>
                </c:pt>
                <c:pt idx="30">
                  <c:v>0.25853079899999998</c:v>
                </c:pt>
                <c:pt idx="31">
                  <c:v>0.26812652699999995</c:v>
                </c:pt>
                <c:pt idx="32">
                  <c:v>0.479514616</c:v>
                </c:pt>
                <c:pt idx="33">
                  <c:v>0.34950272800000004</c:v>
                </c:pt>
                <c:pt idx="34">
                  <c:v>0.47718709699999995</c:v>
                </c:pt>
                <c:pt idx="35">
                  <c:v>0.38072216599999997</c:v>
                </c:pt>
                <c:pt idx="36">
                  <c:v>0.37056166599999996</c:v>
                </c:pt>
                <c:pt idx="37">
                  <c:v>0.20560671999999999</c:v>
                </c:pt>
                <c:pt idx="38">
                  <c:v>0.16864815399999997</c:v>
                </c:pt>
                <c:pt idx="39">
                  <c:v>0.46791922200000002</c:v>
                </c:pt>
                <c:pt idx="40">
                  <c:v>0.40336056800000003</c:v>
                </c:pt>
                <c:pt idx="41">
                  <c:v>0.23904063600000003</c:v>
                </c:pt>
                <c:pt idx="42">
                  <c:v>0.28346456692913402</c:v>
                </c:pt>
                <c:pt idx="43">
                  <c:v>0.30708661417322802</c:v>
                </c:pt>
                <c:pt idx="44">
                  <c:v>0.35114503816793902</c:v>
                </c:pt>
                <c:pt idx="45">
                  <c:v>0.39230769230769269</c:v>
                </c:pt>
                <c:pt idx="46">
                  <c:v>0.24793388429752</c:v>
                </c:pt>
                <c:pt idx="47">
                  <c:v>0.11200000000000002</c:v>
                </c:pt>
                <c:pt idx="48">
                  <c:v>0.3515625</c:v>
                </c:pt>
                <c:pt idx="49">
                  <c:v>-0.33600000000000008</c:v>
                </c:pt>
                <c:pt idx="50">
                  <c:v>8.176100628930838E-2</c:v>
                </c:pt>
                <c:pt idx="51">
                  <c:v>-1.8000000000000016E-2</c:v>
                </c:pt>
                <c:pt idx="52">
                  <c:v>0.21893491124260359</c:v>
                </c:pt>
                <c:pt idx="53">
                  <c:v>0.41772151898734178</c:v>
                </c:pt>
                <c:pt idx="54">
                  <c:v>0.31944444444444442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7C-412D-A2C1-C0066FEAE414}"/>
            </c:ext>
          </c:extLst>
        </c:ser>
        <c:ser>
          <c:idx val="3"/>
          <c:order val="3"/>
          <c:tx>
            <c:strRef>
              <c:f>ProduktionP!$EQ$3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ProduktionP!$EM$4:$EM$58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ProduktionP!$EQ$4:$EQ$58</c:f>
              <c:numCache>
                <c:formatCode>0%</c:formatCode>
                <c:ptCount val="55"/>
                <c:pt idx="0">
                  <c:v>0.29368208208798569</c:v>
                </c:pt>
                <c:pt idx="1">
                  <c:v>0.29368208208798569</c:v>
                </c:pt>
                <c:pt idx="2">
                  <c:v>0.29368208208798569</c:v>
                </c:pt>
                <c:pt idx="3">
                  <c:v>0.29368208208798569</c:v>
                </c:pt>
                <c:pt idx="4">
                  <c:v>0.29368208208798569</c:v>
                </c:pt>
                <c:pt idx="5">
                  <c:v>0.29368208208798569</c:v>
                </c:pt>
                <c:pt idx="6">
                  <c:v>0.29368208208798569</c:v>
                </c:pt>
                <c:pt idx="7">
                  <c:v>0.29368208208798569</c:v>
                </c:pt>
                <c:pt idx="8">
                  <c:v>0.29368208208798569</c:v>
                </c:pt>
                <c:pt idx="9">
                  <c:v>0.29368208208798569</c:v>
                </c:pt>
                <c:pt idx="10">
                  <c:v>0.29368208208798569</c:v>
                </c:pt>
                <c:pt idx="11">
                  <c:v>0.29368208208798569</c:v>
                </c:pt>
                <c:pt idx="12">
                  <c:v>0.29368208208798569</c:v>
                </c:pt>
                <c:pt idx="13">
                  <c:v>0.29368208208798569</c:v>
                </c:pt>
                <c:pt idx="14">
                  <c:v>0.29368208208798569</c:v>
                </c:pt>
                <c:pt idx="15">
                  <c:v>0.29368208208798569</c:v>
                </c:pt>
                <c:pt idx="16">
                  <c:v>0.29368208208798569</c:v>
                </c:pt>
                <c:pt idx="17">
                  <c:v>0.29368208208798569</c:v>
                </c:pt>
                <c:pt idx="18">
                  <c:v>0.29368208208798569</c:v>
                </c:pt>
                <c:pt idx="19">
                  <c:v>0.29368208208798569</c:v>
                </c:pt>
                <c:pt idx="20">
                  <c:v>0.29368208208798569</c:v>
                </c:pt>
                <c:pt idx="21">
                  <c:v>0.29368208208798569</c:v>
                </c:pt>
                <c:pt idx="22">
                  <c:v>0.29368208208798569</c:v>
                </c:pt>
                <c:pt idx="23">
                  <c:v>0.29368208208798569</c:v>
                </c:pt>
                <c:pt idx="24">
                  <c:v>0.29368208208798569</c:v>
                </c:pt>
                <c:pt idx="25">
                  <c:v>0.29368208208798569</c:v>
                </c:pt>
                <c:pt idx="26">
                  <c:v>0.29368208208798569</c:v>
                </c:pt>
                <c:pt idx="27">
                  <c:v>0.29368208208798569</c:v>
                </c:pt>
                <c:pt idx="28">
                  <c:v>0.29368208208798569</c:v>
                </c:pt>
                <c:pt idx="29">
                  <c:v>0.29368208208798569</c:v>
                </c:pt>
                <c:pt idx="30">
                  <c:v>0.29368208208798569</c:v>
                </c:pt>
                <c:pt idx="31">
                  <c:v>0.29368208208798569</c:v>
                </c:pt>
                <c:pt idx="32">
                  <c:v>0.29368208208798569</c:v>
                </c:pt>
                <c:pt idx="33">
                  <c:v>0.29368208208798569</c:v>
                </c:pt>
                <c:pt idx="34">
                  <c:v>0.29368208208798569</c:v>
                </c:pt>
                <c:pt idx="35">
                  <c:v>0.29368208208798569</c:v>
                </c:pt>
                <c:pt idx="36">
                  <c:v>0.29368208208798569</c:v>
                </c:pt>
                <c:pt idx="37">
                  <c:v>0.29368208208798569</c:v>
                </c:pt>
                <c:pt idx="38">
                  <c:v>0.29368208208798569</c:v>
                </c:pt>
                <c:pt idx="39">
                  <c:v>0.29368208208798569</c:v>
                </c:pt>
                <c:pt idx="40">
                  <c:v>0.29368208208798569</c:v>
                </c:pt>
                <c:pt idx="41">
                  <c:v>0.29368208208798569</c:v>
                </c:pt>
                <c:pt idx="42">
                  <c:v>0.29368208208798569</c:v>
                </c:pt>
                <c:pt idx="43">
                  <c:v>0.29368208208798569</c:v>
                </c:pt>
                <c:pt idx="44">
                  <c:v>0.29368208208798569</c:v>
                </c:pt>
                <c:pt idx="45">
                  <c:v>0.29368208208798569</c:v>
                </c:pt>
                <c:pt idx="46">
                  <c:v>0.29368208208798569</c:v>
                </c:pt>
                <c:pt idx="47">
                  <c:v>0.29368208208798569</c:v>
                </c:pt>
                <c:pt idx="48">
                  <c:v>0.29368208208798569</c:v>
                </c:pt>
                <c:pt idx="49">
                  <c:v>0.29368208208798569</c:v>
                </c:pt>
                <c:pt idx="50">
                  <c:v>0.29368208208798569</c:v>
                </c:pt>
                <c:pt idx="51">
                  <c:v>0.29368208208798569</c:v>
                </c:pt>
                <c:pt idx="52">
                  <c:v>0.29368208208798569</c:v>
                </c:pt>
                <c:pt idx="53">
                  <c:v>0.29368208208798569</c:v>
                </c:pt>
                <c:pt idx="54">
                  <c:v>0.29368208208798569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7C-412D-A2C1-C0066FEAE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Investering!$B$58:$B$59</c:f>
              <c:numCache>
                <c:formatCode>0%</c:formatCode>
                <c:ptCount val="2"/>
                <c:pt idx="0">
                  <c:v>0.25</c:v>
                </c:pt>
                <c:pt idx="1">
                  <c:v>0.25934366453965357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8-4507-BBFB-8F2D8A1E2A1A}"/>
            </c:ext>
          </c:extLst>
        </c:ser>
        <c:ser>
          <c:idx val="1"/>
          <c:order val="1"/>
          <c:tx>
            <c:strRef>
              <c:f>Investering!$C$1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Investering!$C$58:$C$59</c:f>
              <c:numCache>
                <c:formatCode>0%</c:formatCode>
                <c:ptCount val="2"/>
                <c:pt idx="0">
                  <c:v>0.56944444444444442</c:v>
                </c:pt>
                <c:pt idx="1">
                  <c:v>0.60574293527803102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8-4507-BBFB-8F2D8A1E2A1A}"/>
            </c:ext>
          </c:extLst>
        </c:ser>
        <c:ser>
          <c:idx val="2"/>
          <c:order val="2"/>
          <c:tx>
            <c:strRef>
              <c:f>Investering!$D$1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Investering!$D$58:$D$59</c:f>
              <c:numCache>
                <c:formatCode>0%</c:formatCode>
                <c:ptCount val="2"/>
                <c:pt idx="0">
                  <c:v>0.18055555555555555</c:v>
                </c:pt>
                <c:pt idx="1">
                  <c:v>0.12876025524156792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8-4507-BBFB-8F2D8A1E2A1A}"/>
            </c:ext>
          </c:extLst>
        </c:ser>
        <c:ser>
          <c:idx val="3"/>
          <c:order val="3"/>
          <c:tx>
            <c:strRef>
              <c:f>Investering!$E$1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Investering!$E$58:$E$59</c:f>
              <c:numCache>
                <c:formatCode>0%</c:formatCode>
                <c:ptCount val="2"/>
                <c:pt idx="0">
                  <c:v>0</c:v>
                </c:pt>
                <c:pt idx="1">
                  <c:v>6.1531449407474931E-3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8-4507-BBFB-8F2D8A1E2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Investering!$P$100:$P$104</c:f>
              <c:numCache>
                <c:formatCode>0%</c:formatCode>
                <c:ptCount val="5"/>
                <c:pt idx="0">
                  <c:v>0.21212121212121213</c:v>
                </c:pt>
                <c:pt idx="1">
                  <c:v>0.33333333333333331</c:v>
                </c:pt>
                <c:pt idx="2">
                  <c:v>0.10526315789473684</c:v>
                </c:pt>
                <c:pt idx="3">
                  <c:v>0.4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0-4DCB-9C3D-87BC4F697D87}"/>
            </c:ext>
          </c:extLst>
        </c:ser>
        <c:ser>
          <c:idx val="1"/>
          <c:order val="1"/>
          <c:tx>
            <c:strRef>
              <c:f>Investering!$Q$1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Investering!$Q$100:$Q$104</c:f>
              <c:numCache>
                <c:formatCode>0%</c:formatCode>
                <c:ptCount val="5"/>
                <c:pt idx="0">
                  <c:v>0.59090909090909094</c:v>
                </c:pt>
                <c:pt idx="1">
                  <c:v>0.5</c:v>
                </c:pt>
                <c:pt idx="2">
                  <c:v>0.68421052631578949</c:v>
                </c:pt>
                <c:pt idx="3">
                  <c:v>0.6</c:v>
                </c:pt>
                <c:pt idx="4">
                  <c:v>0.56944444444444442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0-4DCB-9C3D-87BC4F697D87}"/>
            </c:ext>
          </c:extLst>
        </c:ser>
        <c:ser>
          <c:idx val="2"/>
          <c:order val="2"/>
          <c:tx>
            <c:strRef>
              <c:f>Investering!$R$1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80-4DCB-9C3D-87BC4F697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Investering!$R$100:$R$104</c:f>
              <c:numCache>
                <c:formatCode>0%</c:formatCode>
                <c:ptCount val="5"/>
                <c:pt idx="0">
                  <c:v>0.19696969696969696</c:v>
                </c:pt>
                <c:pt idx="1">
                  <c:v>0.16666666666666666</c:v>
                </c:pt>
                <c:pt idx="2">
                  <c:v>0.21052631578947367</c:v>
                </c:pt>
                <c:pt idx="3">
                  <c:v>0</c:v>
                </c:pt>
                <c:pt idx="4">
                  <c:v>0.18055555555555555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80-4DCB-9C3D-87BC4F697D87}"/>
            </c:ext>
          </c:extLst>
        </c:ser>
        <c:ser>
          <c:idx val="3"/>
          <c:order val="3"/>
          <c:tx>
            <c:strRef>
              <c:f>Investering!$S$1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Investering!$S$100:$S$104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80-4DCB-9C3D-87BC4F697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Investering!$AD$100:$AD$104</c:f>
              <c:numCache>
                <c:formatCode>0%</c:formatCode>
                <c:ptCount val="5"/>
                <c:pt idx="0">
                  <c:v>0.25</c:v>
                </c:pt>
                <c:pt idx="1">
                  <c:v>0.21153846153846154</c:v>
                </c:pt>
                <c:pt idx="2">
                  <c:v>0.29545454545454547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E-419E-AE17-30FF6F4592A0}"/>
            </c:ext>
          </c:extLst>
        </c:ser>
        <c:ser>
          <c:idx val="1"/>
          <c:order val="1"/>
          <c:tx>
            <c:strRef>
              <c:f>Investering!$AE$1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Investering!$AE$100:$AE$104</c:f>
              <c:numCache>
                <c:formatCode>0%</c:formatCode>
                <c:ptCount val="5"/>
                <c:pt idx="0">
                  <c:v>0.5</c:v>
                </c:pt>
                <c:pt idx="1">
                  <c:v>0.57692307692307687</c:v>
                </c:pt>
                <c:pt idx="2">
                  <c:v>0.56818181818181823</c:v>
                </c:pt>
                <c:pt idx="3">
                  <c:v>0.6071428571428571</c:v>
                </c:pt>
                <c:pt idx="4">
                  <c:v>0.56944444444444442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E-419E-AE17-30FF6F4592A0}"/>
            </c:ext>
          </c:extLst>
        </c:ser>
        <c:ser>
          <c:idx val="2"/>
          <c:order val="2"/>
          <c:tx>
            <c:strRef>
              <c:f>Investering!$AF$1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Investering!$AF$100:$AF$104</c:f>
              <c:numCache>
                <c:formatCode>0%</c:formatCode>
                <c:ptCount val="5"/>
                <c:pt idx="0">
                  <c:v>0.25</c:v>
                </c:pt>
                <c:pt idx="1">
                  <c:v>0.21153846153846154</c:v>
                </c:pt>
                <c:pt idx="2">
                  <c:v>0.13636363636363635</c:v>
                </c:pt>
                <c:pt idx="3">
                  <c:v>0.14285714285714285</c:v>
                </c:pt>
                <c:pt idx="4">
                  <c:v>0.18055555555555555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DE-419E-AE17-30FF6F4592A0}"/>
            </c:ext>
          </c:extLst>
        </c:ser>
        <c:ser>
          <c:idx val="3"/>
          <c:order val="3"/>
          <c:tx>
            <c:strRef>
              <c:f>Investering!$AG$1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Investering!$AG$100:$AG$104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DE-419E-AE17-30FF6F459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Investering!$AR$2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82-45C6-940F-7C0369E00641}"/>
              </c:ext>
            </c:extLst>
          </c:dPt>
          <c:dPt>
            <c:idx val="18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82-45C6-940F-7C0369E00641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82-45C6-940F-7C0369E00641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82-45C6-940F-7C0369E0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Investering!$AQ$3:$AQ$24</c:f>
              <c:strCache>
                <c:ptCount val="22"/>
                <c:pt idx="0">
                  <c:v>Jönköping</c:v>
                </c:pt>
                <c:pt idx="1">
                  <c:v>Blekinge</c:v>
                </c:pt>
                <c:pt idx="2">
                  <c:v>Halland</c:v>
                </c:pt>
                <c:pt idx="3">
                  <c:v>Södermanland</c:v>
                </c:pt>
                <c:pt idx="4">
                  <c:v>Kronoberg</c:v>
                </c:pt>
                <c:pt idx="5">
                  <c:v>Kalmar</c:v>
                </c:pt>
                <c:pt idx="6">
                  <c:v>Västra Götaland</c:v>
                </c:pt>
                <c:pt idx="7">
                  <c:v>Västmanland</c:v>
                </c:pt>
                <c:pt idx="8">
                  <c:v>Riket</c:v>
                </c:pt>
                <c:pt idx="9">
                  <c:v>Uppsala</c:v>
                </c:pt>
                <c:pt idx="10">
                  <c:v>Skåne</c:v>
                </c:pt>
                <c:pt idx="11">
                  <c:v>Norrbotten</c:v>
                </c:pt>
                <c:pt idx="12">
                  <c:v>Östergötland</c:v>
                </c:pt>
                <c:pt idx="13">
                  <c:v>Västernorrland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Gotland</c:v>
                </c:pt>
                <c:pt idx="17">
                  <c:v>Dalarna</c:v>
                </c:pt>
                <c:pt idx="18">
                  <c:v>Värmland</c:v>
                </c:pt>
                <c:pt idx="19">
                  <c:v>Stockholm</c:v>
                </c:pt>
                <c:pt idx="20">
                  <c:v>Gävleborg</c:v>
                </c:pt>
                <c:pt idx="21">
                  <c:v>Jämtland</c:v>
                </c:pt>
              </c:strCache>
            </c:strRef>
          </c:cat>
          <c:val>
            <c:numRef>
              <c:f>Investering!$AR$3:$AR$24</c:f>
              <c:numCache>
                <c:formatCode>0%</c:formatCode>
                <c:ptCount val="22"/>
                <c:pt idx="0">
                  <c:v>0.265625</c:v>
                </c:pt>
                <c:pt idx="1">
                  <c:v>0.24</c:v>
                </c:pt>
                <c:pt idx="2">
                  <c:v>0.21383647798742136</c:v>
                </c:pt>
                <c:pt idx="3">
                  <c:v>0.21367521367521369</c:v>
                </c:pt>
                <c:pt idx="4">
                  <c:v>0.20338983050847459</c:v>
                </c:pt>
                <c:pt idx="5">
                  <c:v>0.1714285714285714</c:v>
                </c:pt>
                <c:pt idx="6">
                  <c:v>0.16718266253869971</c:v>
                </c:pt>
                <c:pt idx="7">
                  <c:v>0.15966386554621848</c:v>
                </c:pt>
                <c:pt idx="8">
                  <c:v>0.13058340929808565</c:v>
                </c:pt>
                <c:pt idx="9">
                  <c:v>0.12883435582822084</c:v>
                </c:pt>
                <c:pt idx="10">
                  <c:v>0.12379110251450677</c:v>
                </c:pt>
                <c:pt idx="11">
                  <c:v>0.12195121951219512</c:v>
                </c:pt>
                <c:pt idx="12">
                  <c:v>0.11794871794871792</c:v>
                </c:pt>
                <c:pt idx="13">
                  <c:v>0.11678832116788324</c:v>
                </c:pt>
                <c:pt idx="14">
                  <c:v>0.11627906976744186</c:v>
                </c:pt>
                <c:pt idx="15">
                  <c:v>0.1111111111111111</c:v>
                </c:pt>
                <c:pt idx="16">
                  <c:v>0.10344827586206898</c:v>
                </c:pt>
                <c:pt idx="17">
                  <c:v>8.9947089947089942E-2</c:v>
                </c:pt>
                <c:pt idx="18">
                  <c:v>6.9444444444444448E-2</c:v>
                </c:pt>
                <c:pt idx="19">
                  <c:v>6.194690265486727E-2</c:v>
                </c:pt>
                <c:pt idx="20">
                  <c:v>4.5801526717557245E-2</c:v>
                </c:pt>
                <c:pt idx="21">
                  <c:v>4.49438202247191E-2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2-45C6-940F-7C0369E0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Investering!$AS$2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Investering!$AQ$3:$AQ$24</c:f>
              <c:strCache>
                <c:ptCount val="22"/>
                <c:pt idx="0">
                  <c:v>Jönköping</c:v>
                </c:pt>
                <c:pt idx="1">
                  <c:v>Blekinge</c:v>
                </c:pt>
                <c:pt idx="2">
                  <c:v>Halland</c:v>
                </c:pt>
                <c:pt idx="3">
                  <c:v>Södermanland</c:v>
                </c:pt>
                <c:pt idx="4">
                  <c:v>Kronoberg</c:v>
                </c:pt>
                <c:pt idx="5">
                  <c:v>Kalmar</c:v>
                </c:pt>
                <c:pt idx="6">
                  <c:v>Västra Götaland</c:v>
                </c:pt>
                <c:pt idx="7">
                  <c:v>Västmanland</c:v>
                </c:pt>
                <c:pt idx="8">
                  <c:v>Riket</c:v>
                </c:pt>
                <c:pt idx="9">
                  <c:v>Uppsala</c:v>
                </c:pt>
                <c:pt idx="10">
                  <c:v>Skåne</c:v>
                </c:pt>
                <c:pt idx="11">
                  <c:v>Norrbotten</c:v>
                </c:pt>
                <c:pt idx="12">
                  <c:v>Östergötland</c:v>
                </c:pt>
                <c:pt idx="13">
                  <c:v>Västernorrland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Gotland</c:v>
                </c:pt>
                <c:pt idx="17">
                  <c:v>Dalarna</c:v>
                </c:pt>
                <c:pt idx="18">
                  <c:v>Värmland</c:v>
                </c:pt>
                <c:pt idx="19">
                  <c:v>Stockholm</c:v>
                </c:pt>
                <c:pt idx="20">
                  <c:v>Gävleborg</c:v>
                </c:pt>
                <c:pt idx="21">
                  <c:v>Jämtland</c:v>
                </c:pt>
              </c:strCache>
            </c:strRef>
          </c:cat>
          <c:val>
            <c:numRef>
              <c:f>Investering!$AS$3:$AS$24</c:f>
              <c:numCache>
                <c:formatCode>0%</c:formatCode>
                <c:ptCount val="22"/>
                <c:pt idx="0">
                  <c:v>0.10741481810094887</c:v>
                </c:pt>
                <c:pt idx="1">
                  <c:v>0.10741481810094887</c:v>
                </c:pt>
                <c:pt idx="2">
                  <c:v>0.10741481810094887</c:v>
                </c:pt>
                <c:pt idx="3">
                  <c:v>0.10741481810094887</c:v>
                </c:pt>
                <c:pt idx="4">
                  <c:v>0.10741481810094887</c:v>
                </c:pt>
                <c:pt idx="5">
                  <c:v>0.10741481810094887</c:v>
                </c:pt>
                <c:pt idx="6">
                  <c:v>0.10741481810094887</c:v>
                </c:pt>
                <c:pt idx="7">
                  <c:v>0.10741481810094887</c:v>
                </c:pt>
                <c:pt idx="8">
                  <c:v>0.10741481810094887</c:v>
                </c:pt>
                <c:pt idx="9">
                  <c:v>0.10741481810094887</c:v>
                </c:pt>
                <c:pt idx="10">
                  <c:v>0.10741481810094887</c:v>
                </c:pt>
                <c:pt idx="11">
                  <c:v>0.10741481810094887</c:v>
                </c:pt>
                <c:pt idx="12">
                  <c:v>0.10741481810094887</c:v>
                </c:pt>
                <c:pt idx="13">
                  <c:v>0.10741481810094887</c:v>
                </c:pt>
                <c:pt idx="14">
                  <c:v>0.10741481810094887</c:v>
                </c:pt>
                <c:pt idx="15">
                  <c:v>0.10741481810094887</c:v>
                </c:pt>
                <c:pt idx="16">
                  <c:v>0.10741481810094887</c:v>
                </c:pt>
                <c:pt idx="17">
                  <c:v>0.10741481810094887</c:v>
                </c:pt>
                <c:pt idx="18">
                  <c:v>0.10741481810094887</c:v>
                </c:pt>
                <c:pt idx="19">
                  <c:v>0.10741481810094887</c:v>
                </c:pt>
                <c:pt idx="20">
                  <c:v>0.10741481810094887</c:v>
                </c:pt>
                <c:pt idx="21">
                  <c:v>0.10741481810094887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82-45C6-940F-7C0369E00641}"/>
            </c:ext>
          </c:extLst>
        </c:ser>
        <c:ser>
          <c:idx val="2"/>
          <c:order val="2"/>
          <c:tx>
            <c:strRef>
              <c:f>Investering!$BH$2</c:f>
              <c:strCache>
                <c:ptCount val="1"/>
                <c:pt idx="0">
                  <c:v>Värmlands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Investering!$AQ$3:$AQ$24</c:f>
              <c:strCache>
                <c:ptCount val="22"/>
                <c:pt idx="0">
                  <c:v>Jönköping</c:v>
                </c:pt>
                <c:pt idx="1">
                  <c:v>Blekinge</c:v>
                </c:pt>
                <c:pt idx="2">
                  <c:v>Halland</c:v>
                </c:pt>
                <c:pt idx="3">
                  <c:v>Södermanland</c:v>
                </c:pt>
                <c:pt idx="4">
                  <c:v>Kronoberg</c:v>
                </c:pt>
                <c:pt idx="5">
                  <c:v>Kalmar</c:v>
                </c:pt>
                <c:pt idx="6">
                  <c:v>Västra Götaland</c:v>
                </c:pt>
                <c:pt idx="7">
                  <c:v>Västmanland</c:v>
                </c:pt>
                <c:pt idx="8">
                  <c:v>Riket</c:v>
                </c:pt>
                <c:pt idx="9">
                  <c:v>Uppsala</c:v>
                </c:pt>
                <c:pt idx="10">
                  <c:v>Skåne</c:v>
                </c:pt>
                <c:pt idx="11">
                  <c:v>Norrbotten</c:v>
                </c:pt>
                <c:pt idx="12">
                  <c:v>Östergötland</c:v>
                </c:pt>
                <c:pt idx="13">
                  <c:v>Västernorrland</c:v>
                </c:pt>
                <c:pt idx="14">
                  <c:v>Västerbotten</c:v>
                </c:pt>
                <c:pt idx="15">
                  <c:v>Örebro</c:v>
                </c:pt>
                <c:pt idx="16">
                  <c:v>Gotland</c:v>
                </c:pt>
                <c:pt idx="17">
                  <c:v>Dalarna</c:v>
                </c:pt>
                <c:pt idx="18">
                  <c:v>Värmland</c:v>
                </c:pt>
                <c:pt idx="19">
                  <c:v>Stockholm</c:v>
                </c:pt>
                <c:pt idx="20">
                  <c:v>Gävleborg</c:v>
                </c:pt>
                <c:pt idx="21">
                  <c:v>Jämtland</c:v>
                </c:pt>
              </c:strCache>
            </c:strRef>
          </c:cat>
          <c:val>
            <c:numRef>
              <c:f>Investering!$BH$3:$BH$24</c:f>
              <c:numCache>
                <c:formatCode>0%</c:formatCode>
                <c:ptCount val="22"/>
                <c:pt idx="0">
                  <c:v>9.289785274449433E-2</c:v>
                </c:pt>
                <c:pt idx="1">
                  <c:v>9.289785274449433E-2</c:v>
                </c:pt>
                <c:pt idx="2">
                  <c:v>9.289785274449433E-2</c:v>
                </c:pt>
                <c:pt idx="3">
                  <c:v>9.289785274449433E-2</c:v>
                </c:pt>
                <c:pt idx="4">
                  <c:v>9.289785274449433E-2</c:v>
                </c:pt>
                <c:pt idx="5">
                  <c:v>9.289785274449433E-2</c:v>
                </c:pt>
                <c:pt idx="6">
                  <c:v>9.289785274449433E-2</c:v>
                </c:pt>
                <c:pt idx="7">
                  <c:v>9.289785274449433E-2</c:v>
                </c:pt>
                <c:pt idx="8">
                  <c:v>9.289785274449433E-2</c:v>
                </c:pt>
                <c:pt idx="9">
                  <c:v>9.289785274449433E-2</c:v>
                </c:pt>
                <c:pt idx="10">
                  <c:v>9.289785274449433E-2</c:v>
                </c:pt>
                <c:pt idx="11">
                  <c:v>9.289785274449433E-2</c:v>
                </c:pt>
                <c:pt idx="12">
                  <c:v>9.289785274449433E-2</c:v>
                </c:pt>
                <c:pt idx="13">
                  <c:v>9.289785274449433E-2</c:v>
                </c:pt>
                <c:pt idx="14">
                  <c:v>9.289785274449433E-2</c:v>
                </c:pt>
                <c:pt idx="15">
                  <c:v>9.289785274449433E-2</c:v>
                </c:pt>
                <c:pt idx="16">
                  <c:v>9.289785274449433E-2</c:v>
                </c:pt>
                <c:pt idx="17">
                  <c:v>9.289785274449433E-2</c:v>
                </c:pt>
                <c:pt idx="18">
                  <c:v>9.289785274449433E-2</c:v>
                </c:pt>
                <c:pt idx="19">
                  <c:v>9.289785274449433E-2</c:v>
                </c:pt>
                <c:pt idx="20">
                  <c:v>9.289785274449433E-2</c:v>
                </c:pt>
                <c:pt idx="21">
                  <c:v>9.289785274449433E-2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82-45C6-940F-7C0369E0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Investering!$EN$3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Investering!$EM$4:$EM$58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Investering!$EN$4:$EN$58</c:f>
              <c:numCache>
                <c:formatCode>0%</c:formatCode>
                <c:ptCount val="55"/>
                <c:pt idx="0">
                  <c:v>0.38327412900000002</c:v>
                </c:pt>
                <c:pt idx="1">
                  <c:v>0.51009649099999999</c:v>
                </c:pt>
                <c:pt idx="2">
                  <c:v>0.30320133199999999</c:v>
                </c:pt>
                <c:pt idx="3">
                  <c:v>0.12666491199999999</c:v>
                </c:pt>
                <c:pt idx="4">
                  <c:v>4.8221600000000003E-2</c:v>
                </c:pt>
                <c:pt idx="5">
                  <c:v>0.122014554</c:v>
                </c:pt>
                <c:pt idx="6">
                  <c:v>7.4902069000000002E-2</c:v>
                </c:pt>
                <c:pt idx="7">
                  <c:v>0.11574132600000001</c:v>
                </c:pt>
                <c:pt idx="8">
                  <c:v>0.22478051299999999</c:v>
                </c:pt>
                <c:pt idx="9">
                  <c:v>0.221167383</c:v>
                </c:pt>
                <c:pt idx="10">
                  <c:v>0.38351259399999998</c:v>
                </c:pt>
                <c:pt idx="11">
                  <c:v>0.33280019300000002</c:v>
                </c:pt>
                <c:pt idx="12">
                  <c:v>0.36105429700000002</c:v>
                </c:pt>
                <c:pt idx="13">
                  <c:v>0.38241151000000001</c:v>
                </c:pt>
                <c:pt idx="14">
                  <c:v>0.41731051600000002</c:v>
                </c:pt>
                <c:pt idx="15">
                  <c:v>0.360639027</c:v>
                </c:pt>
                <c:pt idx="16">
                  <c:v>0.224090754</c:v>
                </c:pt>
                <c:pt idx="17">
                  <c:v>0.25726587200000001</c:v>
                </c:pt>
                <c:pt idx="18">
                  <c:v>0.175817484</c:v>
                </c:pt>
                <c:pt idx="19">
                  <c:v>0.262179991</c:v>
                </c:pt>
                <c:pt idx="20">
                  <c:v>0.212778567</c:v>
                </c:pt>
                <c:pt idx="21">
                  <c:v>0.15077147099999999</c:v>
                </c:pt>
                <c:pt idx="22">
                  <c:v>0.16370130099999999</c:v>
                </c:pt>
                <c:pt idx="23">
                  <c:v>0.258276695</c:v>
                </c:pt>
                <c:pt idx="24">
                  <c:v>0.23507270199999999</c:v>
                </c:pt>
                <c:pt idx="25">
                  <c:v>0.29810058699999997</c:v>
                </c:pt>
                <c:pt idx="26">
                  <c:v>0.29233178500000001</c:v>
                </c:pt>
                <c:pt idx="27">
                  <c:v>0.217674332</c:v>
                </c:pt>
                <c:pt idx="28">
                  <c:v>0.17578891499999999</c:v>
                </c:pt>
                <c:pt idx="29">
                  <c:v>0.240125849</c:v>
                </c:pt>
                <c:pt idx="30">
                  <c:v>0.239452575</c:v>
                </c:pt>
                <c:pt idx="31">
                  <c:v>0.35722350400000003</c:v>
                </c:pt>
                <c:pt idx="32">
                  <c:v>0.40745683199999999</c:v>
                </c:pt>
                <c:pt idx="33">
                  <c:v>0.347610743</c:v>
                </c:pt>
                <c:pt idx="34">
                  <c:v>0.30228918900000001</c:v>
                </c:pt>
                <c:pt idx="35">
                  <c:v>0.32577149799999999</c:v>
                </c:pt>
                <c:pt idx="36">
                  <c:v>0.21415722300000001</c:v>
                </c:pt>
                <c:pt idx="37">
                  <c:v>0.25354898599999998</c:v>
                </c:pt>
                <c:pt idx="38">
                  <c:v>0.23479801</c:v>
                </c:pt>
                <c:pt idx="39">
                  <c:v>0.202503289</c:v>
                </c:pt>
                <c:pt idx="40">
                  <c:v>0.30890052099999998</c:v>
                </c:pt>
                <c:pt idx="41">
                  <c:v>0.24344289699999999</c:v>
                </c:pt>
                <c:pt idx="42">
                  <c:v>0.30708661417322802</c:v>
                </c:pt>
                <c:pt idx="43">
                  <c:v>0.30708661417322802</c:v>
                </c:pt>
                <c:pt idx="44">
                  <c:v>0.34351145038167902</c:v>
                </c:pt>
                <c:pt idx="45">
                  <c:v>0.33076923076923098</c:v>
                </c:pt>
                <c:pt idx="46">
                  <c:v>0.330578512396694</c:v>
                </c:pt>
                <c:pt idx="47">
                  <c:v>0.29599999999999999</c:v>
                </c:pt>
                <c:pt idx="48">
                  <c:v>0.3046875</c:v>
                </c:pt>
                <c:pt idx="49">
                  <c:v>8.7999999999999995E-2</c:v>
                </c:pt>
                <c:pt idx="50">
                  <c:v>0.1069182389937107</c:v>
                </c:pt>
                <c:pt idx="51">
                  <c:v>0.13300000000000001</c:v>
                </c:pt>
                <c:pt idx="52">
                  <c:v>0.17751479289940827</c:v>
                </c:pt>
                <c:pt idx="53">
                  <c:v>0.189873417721519</c:v>
                </c:pt>
                <c:pt idx="5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6-47C1-ADE9-638556C367CE}"/>
            </c:ext>
          </c:extLst>
        </c:ser>
        <c:ser>
          <c:idx val="1"/>
          <c:order val="1"/>
          <c:tx>
            <c:strRef>
              <c:f>Investering!$EO$3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Investering!$EM$4:$EM$58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Investering!$EO$4:$EO$58</c:f>
              <c:numCache>
                <c:formatCode>0%</c:formatCode>
                <c:ptCount val="55"/>
                <c:pt idx="0">
                  <c:v>-6.2613104000000003E-2</c:v>
                </c:pt>
                <c:pt idx="1">
                  <c:v>-6.0575321000000001E-2</c:v>
                </c:pt>
                <c:pt idx="2">
                  <c:v>-0.25587020399999999</c:v>
                </c:pt>
                <c:pt idx="3">
                  <c:v>-0.38864891099999999</c:v>
                </c:pt>
                <c:pt idx="4">
                  <c:v>-0.42760295199999998</c:v>
                </c:pt>
                <c:pt idx="5">
                  <c:v>-0.38217010400000001</c:v>
                </c:pt>
                <c:pt idx="6">
                  <c:v>-0.32287491400000001</c:v>
                </c:pt>
                <c:pt idx="7">
                  <c:v>-0.44140290599999998</c:v>
                </c:pt>
                <c:pt idx="8">
                  <c:v>-0.23794199099999999</c:v>
                </c:pt>
                <c:pt idx="9">
                  <c:v>-9.4316997999999999E-2</c:v>
                </c:pt>
                <c:pt idx="10">
                  <c:v>-4.2188232999999999E-2</c:v>
                </c:pt>
                <c:pt idx="11">
                  <c:v>-0.169944502</c:v>
                </c:pt>
                <c:pt idx="12">
                  <c:v>-5.9459816999999998E-2</c:v>
                </c:pt>
                <c:pt idx="13">
                  <c:v>-6.8644862000000001E-2</c:v>
                </c:pt>
                <c:pt idx="14">
                  <c:v>-9.1708529999999996E-2</c:v>
                </c:pt>
                <c:pt idx="15">
                  <c:v>-0.101154486</c:v>
                </c:pt>
                <c:pt idx="16">
                  <c:v>-0.11936653999999999</c:v>
                </c:pt>
                <c:pt idx="17">
                  <c:v>-0.117266488</c:v>
                </c:pt>
                <c:pt idx="18">
                  <c:v>-8.5645632999999999E-2</c:v>
                </c:pt>
                <c:pt idx="19">
                  <c:v>-0.16901955599999999</c:v>
                </c:pt>
                <c:pt idx="20">
                  <c:v>-0.22421845700000001</c:v>
                </c:pt>
                <c:pt idx="21">
                  <c:v>-0.204132019</c:v>
                </c:pt>
                <c:pt idx="22">
                  <c:v>-0.19332829100000001</c:v>
                </c:pt>
                <c:pt idx="23">
                  <c:v>-0.11314031400000001</c:v>
                </c:pt>
                <c:pt idx="24">
                  <c:v>-0.119424764</c:v>
                </c:pt>
                <c:pt idx="25">
                  <c:v>-9.3773112000000006E-2</c:v>
                </c:pt>
                <c:pt idx="26">
                  <c:v>-8.4171740999999994E-2</c:v>
                </c:pt>
                <c:pt idx="27">
                  <c:v>-9.5817144000000007E-2</c:v>
                </c:pt>
                <c:pt idx="28">
                  <c:v>-0.170178104</c:v>
                </c:pt>
                <c:pt idx="29">
                  <c:v>-8.9052200999999997E-2</c:v>
                </c:pt>
                <c:pt idx="30">
                  <c:v>-8.1322033000000002E-2</c:v>
                </c:pt>
                <c:pt idx="31">
                  <c:v>-0.13201807900000001</c:v>
                </c:pt>
                <c:pt idx="32">
                  <c:v>-4.9694215E-2</c:v>
                </c:pt>
                <c:pt idx="33">
                  <c:v>-8.2125909999999996E-2</c:v>
                </c:pt>
                <c:pt idx="34">
                  <c:v>-0.100646758</c:v>
                </c:pt>
                <c:pt idx="35">
                  <c:v>-3.3871838000000001E-2</c:v>
                </c:pt>
                <c:pt idx="36">
                  <c:v>-0.14121520700000001</c:v>
                </c:pt>
                <c:pt idx="37">
                  <c:v>-7.6975900999999999E-2</c:v>
                </c:pt>
                <c:pt idx="38">
                  <c:v>-7.7205037000000004E-2</c:v>
                </c:pt>
                <c:pt idx="39">
                  <c:v>-7.5064866999999993E-2</c:v>
                </c:pt>
                <c:pt idx="40">
                  <c:v>-8.6186530999999997E-2</c:v>
                </c:pt>
                <c:pt idx="41">
                  <c:v>-7.2607298000000001E-2</c:v>
                </c:pt>
                <c:pt idx="42">
                  <c:v>-7.8740157480315001E-2</c:v>
                </c:pt>
                <c:pt idx="43">
                  <c:v>-9.4488188976377993E-2</c:v>
                </c:pt>
                <c:pt idx="44">
                  <c:v>-0.122137404580153</c:v>
                </c:pt>
                <c:pt idx="45">
                  <c:v>-0.138461538461538</c:v>
                </c:pt>
                <c:pt idx="46">
                  <c:v>-5.7851239669421503E-2</c:v>
                </c:pt>
                <c:pt idx="47">
                  <c:v>-0.16</c:v>
                </c:pt>
                <c:pt idx="48">
                  <c:v>-0.125</c:v>
                </c:pt>
                <c:pt idx="49">
                  <c:v>-0.48799999999999999</c:v>
                </c:pt>
                <c:pt idx="50">
                  <c:v>-0.42767295597484301</c:v>
                </c:pt>
                <c:pt idx="51">
                  <c:v>-0.41599999999999998</c:v>
                </c:pt>
                <c:pt idx="52">
                  <c:v>-0.33727810650887574</c:v>
                </c:pt>
                <c:pt idx="53">
                  <c:v>-0.30379746835443039</c:v>
                </c:pt>
                <c:pt idx="54">
                  <c:v>-0.18055555555555555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6-47C1-ADE9-638556C36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Investering!$EP$3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Investering!$EM$4:$EM$58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Investering!$EP$4:$EP$58</c:f>
              <c:numCache>
                <c:formatCode>0%</c:formatCode>
                <c:ptCount val="55"/>
                <c:pt idx="0">
                  <c:v>0.32066102500000004</c:v>
                </c:pt>
                <c:pt idx="1">
                  <c:v>0.44952116999999997</c:v>
                </c:pt>
                <c:pt idx="2">
                  <c:v>4.7331128E-2</c:v>
                </c:pt>
                <c:pt idx="3">
                  <c:v>-0.26198399900000002</c:v>
                </c:pt>
                <c:pt idx="4">
                  <c:v>-0.37938135200000001</c:v>
                </c:pt>
                <c:pt idx="5">
                  <c:v>-0.26015555000000001</c:v>
                </c:pt>
                <c:pt idx="6">
                  <c:v>-0.247972845</c:v>
                </c:pt>
                <c:pt idx="7">
                  <c:v>-0.32566158000000001</c:v>
                </c:pt>
                <c:pt idx="8">
                  <c:v>-1.3161478000000004E-2</c:v>
                </c:pt>
                <c:pt idx="9">
                  <c:v>0.12685038500000001</c:v>
                </c:pt>
                <c:pt idx="10">
                  <c:v>0.34132436099999997</c:v>
                </c:pt>
                <c:pt idx="11">
                  <c:v>0.16285569100000002</c:v>
                </c:pt>
                <c:pt idx="12">
                  <c:v>0.30159448</c:v>
                </c:pt>
                <c:pt idx="13">
                  <c:v>0.31376664799999998</c:v>
                </c:pt>
                <c:pt idx="14">
                  <c:v>0.32560198600000001</c:v>
                </c:pt>
                <c:pt idx="15">
                  <c:v>0.25948454100000001</c:v>
                </c:pt>
                <c:pt idx="16">
                  <c:v>0.10472421400000001</c:v>
                </c:pt>
                <c:pt idx="17">
                  <c:v>0.139999384</c:v>
                </c:pt>
                <c:pt idx="18">
                  <c:v>9.0171850999999997E-2</c:v>
                </c:pt>
                <c:pt idx="19">
                  <c:v>9.3160435000000014E-2</c:v>
                </c:pt>
                <c:pt idx="20">
                  <c:v>-1.1439890000000008E-2</c:v>
                </c:pt>
                <c:pt idx="21">
                  <c:v>-5.3360548000000008E-2</c:v>
                </c:pt>
                <c:pt idx="22">
                  <c:v>-2.962699000000002E-2</c:v>
                </c:pt>
                <c:pt idx="23">
                  <c:v>0.14513638099999998</c:v>
                </c:pt>
                <c:pt idx="24">
                  <c:v>0.11564793799999999</c:v>
                </c:pt>
                <c:pt idx="25">
                  <c:v>0.20432747499999998</c:v>
                </c:pt>
                <c:pt idx="26">
                  <c:v>0.20816004400000002</c:v>
                </c:pt>
                <c:pt idx="27">
                  <c:v>0.12185718799999999</c:v>
                </c:pt>
                <c:pt idx="28">
                  <c:v>5.6108109999999933E-3</c:v>
                </c:pt>
                <c:pt idx="29">
                  <c:v>0.151073648</c:v>
                </c:pt>
                <c:pt idx="30">
                  <c:v>0.15813054199999999</c:v>
                </c:pt>
                <c:pt idx="31">
                  <c:v>0.22520542500000001</c:v>
                </c:pt>
                <c:pt idx="32">
                  <c:v>0.357762617</c:v>
                </c:pt>
                <c:pt idx="33">
                  <c:v>0.26548483300000003</c:v>
                </c:pt>
                <c:pt idx="34">
                  <c:v>0.20164243100000001</c:v>
                </c:pt>
                <c:pt idx="35">
                  <c:v>0.29189966000000001</c:v>
                </c:pt>
                <c:pt idx="36">
                  <c:v>7.2942015999999998E-2</c:v>
                </c:pt>
                <c:pt idx="37">
                  <c:v>0.17657308499999996</c:v>
                </c:pt>
                <c:pt idx="38">
                  <c:v>0.157592973</c:v>
                </c:pt>
                <c:pt idx="39">
                  <c:v>0.127438422</c:v>
                </c:pt>
                <c:pt idx="40">
                  <c:v>0.22271398999999997</c:v>
                </c:pt>
                <c:pt idx="41">
                  <c:v>0.170835599</c:v>
                </c:pt>
                <c:pt idx="42">
                  <c:v>0.22834645669291304</c:v>
                </c:pt>
                <c:pt idx="43">
                  <c:v>0.21259842519685002</c:v>
                </c:pt>
                <c:pt idx="44">
                  <c:v>0.22137404580152603</c:v>
                </c:pt>
                <c:pt idx="45">
                  <c:v>0.19230769230769298</c:v>
                </c:pt>
                <c:pt idx="46">
                  <c:v>0.27272727272727249</c:v>
                </c:pt>
                <c:pt idx="47">
                  <c:v>0.13599999999999998</c:v>
                </c:pt>
                <c:pt idx="48">
                  <c:v>0.1796875</c:v>
                </c:pt>
                <c:pt idx="49">
                  <c:v>-0.4</c:v>
                </c:pt>
                <c:pt idx="50">
                  <c:v>-0.32075471698113234</c:v>
                </c:pt>
                <c:pt idx="51">
                  <c:v>-0.28299999999999997</c:v>
                </c:pt>
                <c:pt idx="52">
                  <c:v>-0.15976331360946747</c:v>
                </c:pt>
                <c:pt idx="53">
                  <c:v>-0.11392405063291139</c:v>
                </c:pt>
                <c:pt idx="54">
                  <c:v>6.9444444444444448E-2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C6-47C1-ADE9-638556C367CE}"/>
            </c:ext>
          </c:extLst>
        </c:ser>
        <c:ser>
          <c:idx val="3"/>
          <c:order val="3"/>
          <c:tx>
            <c:strRef>
              <c:f>Investering!$EQ$3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Investering!$EM$4:$EM$58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Investering!$EQ$4:$EQ$58</c:f>
              <c:numCache>
                <c:formatCode>0%</c:formatCode>
                <c:ptCount val="55"/>
                <c:pt idx="0">
                  <c:v>9.289785274449433E-2</c:v>
                </c:pt>
                <c:pt idx="1">
                  <c:v>9.289785274449433E-2</c:v>
                </c:pt>
                <c:pt idx="2">
                  <c:v>9.289785274449433E-2</c:v>
                </c:pt>
                <c:pt idx="3">
                  <c:v>9.289785274449433E-2</c:v>
                </c:pt>
                <c:pt idx="4">
                  <c:v>9.289785274449433E-2</c:v>
                </c:pt>
                <c:pt idx="5">
                  <c:v>9.289785274449433E-2</c:v>
                </c:pt>
                <c:pt idx="6">
                  <c:v>9.289785274449433E-2</c:v>
                </c:pt>
                <c:pt idx="7">
                  <c:v>9.289785274449433E-2</c:v>
                </c:pt>
                <c:pt idx="8">
                  <c:v>9.289785274449433E-2</c:v>
                </c:pt>
                <c:pt idx="9">
                  <c:v>9.289785274449433E-2</c:v>
                </c:pt>
                <c:pt idx="10">
                  <c:v>9.289785274449433E-2</c:v>
                </c:pt>
                <c:pt idx="11">
                  <c:v>9.289785274449433E-2</c:v>
                </c:pt>
                <c:pt idx="12">
                  <c:v>9.289785274449433E-2</c:v>
                </c:pt>
                <c:pt idx="13">
                  <c:v>9.289785274449433E-2</c:v>
                </c:pt>
                <c:pt idx="14">
                  <c:v>9.289785274449433E-2</c:v>
                </c:pt>
                <c:pt idx="15">
                  <c:v>9.289785274449433E-2</c:v>
                </c:pt>
                <c:pt idx="16">
                  <c:v>9.289785274449433E-2</c:v>
                </c:pt>
                <c:pt idx="17">
                  <c:v>9.289785274449433E-2</c:v>
                </c:pt>
                <c:pt idx="18">
                  <c:v>9.289785274449433E-2</c:v>
                </c:pt>
                <c:pt idx="19">
                  <c:v>9.289785274449433E-2</c:v>
                </c:pt>
                <c:pt idx="20">
                  <c:v>9.289785274449433E-2</c:v>
                </c:pt>
                <c:pt idx="21">
                  <c:v>9.289785274449433E-2</c:v>
                </c:pt>
                <c:pt idx="22">
                  <c:v>9.289785274449433E-2</c:v>
                </c:pt>
                <c:pt idx="23">
                  <c:v>9.289785274449433E-2</c:v>
                </c:pt>
                <c:pt idx="24">
                  <c:v>9.289785274449433E-2</c:v>
                </c:pt>
                <c:pt idx="25">
                  <c:v>9.289785274449433E-2</c:v>
                </c:pt>
                <c:pt idx="26">
                  <c:v>9.289785274449433E-2</c:v>
                </c:pt>
                <c:pt idx="27">
                  <c:v>9.289785274449433E-2</c:v>
                </c:pt>
                <c:pt idx="28">
                  <c:v>9.289785274449433E-2</c:v>
                </c:pt>
                <c:pt idx="29">
                  <c:v>9.289785274449433E-2</c:v>
                </c:pt>
                <c:pt idx="30">
                  <c:v>9.289785274449433E-2</c:v>
                </c:pt>
                <c:pt idx="31">
                  <c:v>9.289785274449433E-2</c:v>
                </c:pt>
                <c:pt idx="32">
                  <c:v>9.289785274449433E-2</c:v>
                </c:pt>
                <c:pt idx="33">
                  <c:v>9.289785274449433E-2</c:v>
                </c:pt>
                <c:pt idx="34">
                  <c:v>9.289785274449433E-2</c:v>
                </c:pt>
                <c:pt idx="35">
                  <c:v>9.289785274449433E-2</c:v>
                </c:pt>
                <c:pt idx="36">
                  <c:v>9.289785274449433E-2</c:v>
                </c:pt>
                <c:pt idx="37">
                  <c:v>9.289785274449433E-2</c:v>
                </c:pt>
                <c:pt idx="38">
                  <c:v>9.289785274449433E-2</c:v>
                </c:pt>
                <c:pt idx="39">
                  <c:v>9.289785274449433E-2</c:v>
                </c:pt>
                <c:pt idx="40">
                  <c:v>9.289785274449433E-2</c:v>
                </c:pt>
                <c:pt idx="41">
                  <c:v>9.289785274449433E-2</c:v>
                </c:pt>
                <c:pt idx="42">
                  <c:v>9.289785274449433E-2</c:v>
                </c:pt>
                <c:pt idx="43">
                  <c:v>9.289785274449433E-2</c:v>
                </c:pt>
                <c:pt idx="44">
                  <c:v>9.289785274449433E-2</c:v>
                </c:pt>
                <c:pt idx="45">
                  <c:v>9.289785274449433E-2</c:v>
                </c:pt>
                <c:pt idx="46">
                  <c:v>9.289785274449433E-2</c:v>
                </c:pt>
                <c:pt idx="47">
                  <c:v>9.289785274449433E-2</c:v>
                </c:pt>
                <c:pt idx="48">
                  <c:v>9.289785274449433E-2</c:v>
                </c:pt>
                <c:pt idx="49">
                  <c:v>9.289785274449433E-2</c:v>
                </c:pt>
                <c:pt idx="50">
                  <c:v>9.289785274449433E-2</c:v>
                </c:pt>
                <c:pt idx="51">
                  <c:v>9.289785274449433E-2</c:v>
                </c:pt>
                <c:pt idx="52">
                  <c:v>9.289785274449433E-2</c:v>
                </c:pt>
                <c:pt idx="53">
                  <c:v>9.289785274449433E-2</c:v>
                </c:pt>
                <c:pt idx="54">
                  <c:v>9.289785274449433E-2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C6-47C1-ADE9-638556C36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InvesteringP!$B$1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InvesteringP!$B$58:$B$59</c:f>
              <c:numCache>
                <c:formatCode>0%</c:formatCode>
                <c:ptCount val="2"/>
                <c:pt idx="0">
                  <c:v>0.25694444444444442</c:v>
                </c:pt>
                <c:pt idx="1">
                  <c:v>0.30309936189608022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B-43DA-9268-DFFD75EDDD64}"/>
            </c:ext>
          </c:extLst>
        </c:ser>
        <c:ser>
          <c:idx val="1"/>
          <c:order val="1"/>
          <c:tx>
            <c:strRef>
              <c:f>InvesteringP!$C$1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InvesteringP!$C$58:$C$59</c:f>
              <c:numCache>
                <c:formatCode>0%</c:formatCode>
                <c:ptCount val="2"/>
                <c:pt idx="0">
                  <c:v>0.625</c:v>
                </c:pt>
                <c:pt idx="1">
                  <c:v>0.58226982680036465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B-43DA-9268-DFFD75EDDD64}"/>
            </c:ext>
          </c:extLst>
        </c:ser>
        <c:ser>
          <c:idx val="2"/>
          <c:order val="2"/>
          <c:tx>
            <c:strRef>
              <c:f>InvesteringP!$D$1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InvesteringP!$D$58:$D$59</c:f>
              <c:numCache>
                <c:formatCode>0%</c:formatCode>
                <c:ptCount val="2"/>
                <c:pt idx="0">
                  <c:v>0.10416666666666667</c:v>
                </c:pt>
                <c:pt idx="1">
                  <c:v>9.0474020054694626E-2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5B-43DA-9268-DFFD75EDDD64}"/>
            </c:ext>
          </c:extLst>
        </c:ser>
        <c:ser>
          <c:idx val="3"/>
          <c:order val="3"/>
          <c:tx>
            <c:strRef>
              <c:f>InvesteringP!$E$1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InvesteringP!$E$58:$E$59</c:f>
              <c:numCache>
                <c:formatCode>0%</c:formatCode>
                <c:ptCount val="2"/>
                <c:pt idx="0">
                  <c:v>1.3888888888888888E-2</c:v>
                </c:pt>
                <c:pt idx="1">
                  <c:v>2.0738377392889699E-2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5B-43DA-9268-DFFD75EDD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InvesteringP!$P$1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InvesteringP!$P$100:$P$104</c:f>
              <c:numCache>
                <c:formatCode>0%</c:formatCode>
                <c:ptCount val="5"/>
                <c:pt idx="0">
                  <c:v>0.21212121212121213</c:v>
                </c:pt>
                <c:pt idx="1">
                  <c:v>0.29629629629629628</c:v>
                </c:pt>
                <c:pt idx="2">
                  <c:v>0.26315789473684209</c:v>
                </c:pt>
                <c:pt idx="3">
                  <c:v>0.4</c:v>
                </c:pt>
                <c:pt idx="4">
                  <c:v>0.25694444444444442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C-45EE-AFB7-2292EFA32066}"/>
            </c:ext>
          </c:extLst>
        </c:ser>
        <c:ser>
          <c:idx val="1"/>
          <c:order val="1"/>
          <c:tx>
            <c:strRef>
              <c:f>InvesteringP!$Q$1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InvesteringP!$Q$100:$Q$104</c:f>
              <c:numCache>
                <c:formatCode>0%</c:formatCode>
                <c:ptCount val="5"/>
                <c:pt idx="0">
                  <c:v>0.68181818181818177</c:v>
                </c:pt>
                <c:pt idx="1">
                  <c:v>0.53703703703703709</c:v>
                </c:pt>
                <c:pt idx="2">
                  <c:v>0.68421052631578949</c:v>
                </c:pt>
                <c:pt idx="3">
                  <c:v>0.6</c:v>
                </c:pt>
                <c:pt idx="4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C-45EE-AFB7-2292EFA32066}"/>
            </c:ext>
          </c:extLst>
        </c:ser>
        <c:ser>
          <c:idx val="2"/>
          <c:order val="2"/>
          <c:tx>
            <c:strRef>
              <c:f>InvesteringP!$R$1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AC-45EE-AFB7-2292EFA32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InvesteringP!$R$100:$R$104</c:f>
              <c:numCache>
                <c:formatCode>0%</c:formatCode>
                <c:ptCount val="5"/>
                <c:pt idx="0">
                  <c:v>9.0909090909090912E-2</c:v>
                </c:pt>
                <c:pt idx="1">
                  <c:v>0.14814814814814814</c:v>
                </c:pt>
                <c:pt idx="2">
                  <c:v>5.2631578947368418E-2</c:v>
                </c:pt>
                <c:pt idx="3">
                  <c:v>0</c:v>
                </c:pt>
                <c:pt idx="4">
                  <c:v>0.10416666666666667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AC-45EE-AFB7-2292EFA32066}"/>
            </c:ext>
          </c:extLst>
        </c:ser>
        <c:ser>
          <c:idx val="3"/>
          <c:order val="3"/>
          <c:tx>
            <c:strRef>
              <c:f>InvesteringP!$S$1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InvesteringP!$S$100:$S$104</c:f>
              <c:numCache>
                <c:formatCode>0%</c:formatCode>
                <c:ptCount val="5"/>
                <c:pt idx="0">
                  <c:v>1.5151515151515152E-2</c:v>
                </c:pt>
                <c:pt idx="1">
                  <c:v>1.8518518518518517E-2</c:v>
                </c:pt>
                <c:pt idx="2">
                  <c:v>0</c:v>
                </c:pt>
                <c:pt idx="3">
                  <c:v>0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AC-45EE-AFB7-2292EFA32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Undersökningen!$S$43:$V$43</c:f>
              <c:strCache>
                <c:ptCount val="4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</c:strCache>
            </c:strRef>
          </c:cat>
          <c:val>
            <c:numRef>
              <c:f>Undersökningen!$S$44:$V$44</c:f>
              <c:numCache>
                <c:formatCode>0%</c:formatCode>
                <c:ptCount val="4"/>
                <c:pt idx="0">
                  <c:v>0.1388888888888889</c:v>
                </c:pt>
                <c:pt idx="1">
                  <c:v>0.3611111111111111</c:v>
                </c:pt>
                <c:pt idx="2">
                  <c:v>0.30555555555555558</c:v>
                </c:pt>
                <c:pt idx="3">
                  <c:v>0.19444444444444445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2-4D32-984A-7F709C74B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InvesteringP!$AD$1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InvesteringP!$AD$100:$AD$104</c:f>
              <c:numCache>
                <c:formatCode>0%</c:formatCode>
                <c:ptCount val="5"/>
                <c:pt idx="0">
                  <c:v>0.3</c:v>
                </c:pt>
                <c:pt idx="1">
                  <c:v>0.26923076923076922</c:v>
                </c:pt>
                <c:pt idx="2">
                  <c:v>0.29545454545454547</c:v>
                </c:pt>
                <c:pt idx="3">
                  <c:v>0.14285714285714285</c:v>
                </c:pt>
                <c:pt idx="4">
                  <c:v>0.25694444444444442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8-41C2-B0B8-BFDC8AB8E4D5}"/>
            </c:ext>
          </c:extLst>
        </c:ser>
        <c:ser>
          <c:idx val="1"/>
          <c:order val="1"/>
          <c:tx>
            <c:strRef>
              <c:f>InvesteringP!$AE$1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InvesteringP!$AE$100:$AE$104</c:f>
              <c:numCache>
                <c:formatCode>0%</c:formatCode>
                <c:ptCount val="5"/>
                <c:pt idx="0">
                  <c:v>0.4</c:v>
                </c:pt>
                <c:pt idx="1">
                  <c:v>0.63461538461538458</c:v>
                </c:pt>
                <c:pt idx="2">
                  <c:v>0.61363636363636365</c:v>
                </c:pt>
                <c:pt idx="3">
                  <c:v>0.7857142857142857</c:v>
                </c:pt>
                <c:pt idx="4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8-41C2-B0B8-BFDC8AB8E4D5}"/>
            </c:ext>
          </c:extLst>
        </c:ser>
        <c:ser>
          <c:idx val="2"/>
          <c:order val="2"/>
          <c:tx>
            <c:strRef>
              <c:f>InvesteringP!$AF$1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InvesteringP!$AF$100:$AF$104</c:f>
              <c:numCache>
                <c:formatCode>0%</c:formatCode>
                <c:ptCount val="5"/>
                <c:pt idx="0">
                  <c:v>0.3</c:v>
                </c:pt>
                <c:pt idx="1">
                  <c:v>9.6153846153846159E-2</c:v>
                </c:pt>
                <c:pt idx="2">
                  <c:v>4.5454545454545456E-2</c:v>
                </c:pt>
                <c:pt idx="3">
                  <c:v>7.1428571428571425E-2</c:v>
                </c:pt>
                <c:pt idx="4">
                  <c:v>0.10416666666666667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8-41C2-B0B8-BFDC8AB8E4D5}"/>
            </c:ext>
          </c:extLst>
        </c:ser>
        <c:ser>
          <c:idx val="3"/>
          <c:order val="3"/>
          <c:tx>
            <c:strRef>
              <c:f>InvesteringP!$AG$1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InvesteringP!$AC$100:$AC$104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InvesteringP!$AG$100:$AG$104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4.5454545454545456E-2</c:v>
                </c:pt>
                <c:pt idx="3">
                  <c:v>0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8-41C2-B0B8-BFDC8AB8E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InvesteringP!$AR$2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FB-4F84-BAB1-70C45385AC39}"/>
              </c:ext>
            </c:extLst>
          </c:dPt>
          <c:dPt>
            <c:idx val="16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AFB-4F84-BAB1-70C45385AC39}"/>
              </c:ext>
            </c:extLst>
          </c:dPt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FB-4F84-BAB1-70C45385AC39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FB-4F84-BAB1-70C45385A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InvesteringP!$AQ$3:$AQ$24</c:f>
              <c:strCache>
                <c:ptCount val="22"/>
                <c:pt idx="0">
                  <c:v>Halland</c:v>
                </c:pt>
                <c:pt idx="1">
                  <c:v>Blekinge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Kronoberg</c:v>
                </c:pt>
                <c:pt idx="5">
                  <c:v>Västernorrland</c:v>
                </c:pt>
                <c:pt idx="6">
                  <c:v>Stockholm</c:v>
                </c:pt>
                <c:pt idx="7">
                  <c:v>Västerbotten</c:v>
                </c:pt>
                <c:pt idx="8">
                  <c:v>Uppsala</c:v>
                </c:pt>
                <c:pt idx="9">
                  <c:v>Riket</c:v>
                </c:pt>
                <c:pt idx="10">
                  <c:v>Dalarna</c:v>
                </c:pt>
                <c:pt idx="11">
                  <c:v>Kalmar</c:v>
                </c:pt>
                <c:pt idx="12">
                  <c:v>Jämtland</c:v>
                </c:pt>
                <c:pt idx="13">
                  <c:v>Östergötland</c:v>
                </c:pt>
                <c:pt idx="14">
                  <c:v>Skåne</c:v>
                </c:pt>
                <c:pt idx="15">
                  <c:v>Södermanland</c:v>
                </c:pt>
                <c:pt idx="16">
                  <c:v>Värmland</c:v>
                </c:pt>
                <c:pt idx="17">
                  <c:v>Västmanland</c:v>
                </c:pt>
                <c:pt idx="18">
                  <c:v>Gävleborg</c:v>
                </c:pt>
                <c:pt idx="19">
                  <c:v>Örebro</c:v>
                </c:pt>
                <c:pt idx="20">
                  <c:v>Norrbotten</c:v>
                </c:pt>
                <c:pt idx="21">
                  <c:v>Gotland</c:v>
                </c:pt>
              </c:strCache>
            </c:strRef>
          </c:cat>
          <c:val>
            <c:numRef>
              <c:f>InvesteringP!$AR$3:$AR$24</c:f>
              <c:numCache>
                <c:formatCode>0%</c:formatCode>
                <c:ptCount val="22"/>
                <c:pt idx="0">
                  <c:v>0.33333333333333337</c:v>
                </c:pt>
                <c:pt idx="1">
                  <c:v>0.33333333333333331</c:v>
                </c:pt>
                <c:pt idx="2">
                  <c:v>0.30208333333333331</c:v>
                </c:pt>
                <c:pt idx="3">
                  <c:v>0.30185758513931887</c:v>
                </c:pt>
                <c:pt idx="4">
                  <c:v>0.28813559322033899</c:v>
                </c:pt>
                <c:pt idx="5">
                  <c:v>0.23357664233576644</c:v>
                </c:pt>
                <c:pt idx="6">
                  <c:v>0.23008849557522124</c:v>
                </c:pt>
                <c:pt idx="7">
                  <c:v>0.22093023255813954</c:v>
                </c:pt>
                <c:pt idx="8">
                  <c:v>0.21472392638036811</c:v>
                </c:pt>
                <c:pt idx="9">
                  <c:v>0.2126253418413856</c:v>
                </c:pt>
                <c:pt idx="10">
                  <c:v>0.19047619047619047</c:v>
                </c:pt>
                <c:pt idx="11">
                  <c:v>0.17857142857142858</c:v>
                </c:pt>
                <c:pt idx="12">
                  <c:v>0.16853932584269665</c:v>
                </c:pt>
                <c:pt idx="13">
                  <c:v>0.16410256410256407</c:v>
                </c:pt>
                <c:pt idx="14">
                  <c:v>0.15667311411992263</c:v>
                </c:pt>
                <c:pt idx="15">
                  <c:v>0.15384615384615385</c:v>
                </c:pt>
                <c:pt idx="16">
                  <c:v>0.15277777777777773</c:v>
                </c:pt>
                <c:pt idx="17">
                  <c:v>0.14285714285714285</c:v>
                </c:pt>
                <c:pt idx="18">
                  <c:v>0.12977099236641221</c:v>
                </c:pt>
                <c:pt idx="19">
                  <c:v>0.12499999999999999</c:v>
                </c:pt>
                <c:pt idx="20">
                  <c:v>0.10731707317073172</c:v>
                </c:pt>
                <c:pt idx="21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B-4F84-BAB1-70C45385A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InvesteringP!$AS$2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InvesteringP!$AQ$3:$AQ$24</c:f>
              <c:strCache>
                <c:ptCount val="22"/>
                <c:pt idx="0">
                  <c:v>Halland</c:v>
                </c:pt>
                <c:pt idx="1">
                  <c:v>Blekinge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Kronoberg</c:v>
                </c:pt>
                <c:pt idx="5">
                  <c:v>Västernorrland</c:v>
                </c:pt>
                <c:pt idx="6">
                  <c:v>Stockholm</c:v>
                </c:pt>
                <c:pt idx="7">
                  <c:v>Västerbotten</c:v>
                </c:pt>
                <c:pt idx="8">
                  <c:v>Uppsala</c:v>
                </c:pt>
                <c:pt idx="9">
                  <c:v>Riket</c:v>
                </c:pt>
                <c:pt idx="10">
                  <c:v>Dalarna</c:v>
                </c:pt>
                <c:pt idx="11">
                  <c:v>Kalmar</c:v>
                </c:pt>
                <c:pt idx="12">
                  <c:v>Jämtland</c:v>
                </c:pt>
                <c:pt idx="13">
                  <c:v>Östergötland</c:v>
                </c:pt>
                <c:pt idx="14">
                  <c:v>Skåne</c:v>
                </c:pt>
                <c:pt idx="15">
                  <c:v>Södermanland</c:v>
                </c:pt>
                <c:pt idx="16">
                  <c:v>Värmland</c:v>
                </c:pt>
                <c:pt idx="17">
                  <c:v>Västmanland</c:v>
                </c:pt>
                <c:pt idx="18">
                  <c:v>Gävleborg</c:v>
                </c:pt>
                <c:pt idx="19">
                  <c:v>Örebro</c:v>
                </c:pt>
                <c:pt idx="20">
                  <c:v>Norrbotten</c:v>
                </c:pt>
                <c:pt idx="21">
                  <c:v>Gotland</c:v>
                </c:pt>
              </c:strCache>
            </c:strRef>
          </c:cat>
          <c:val>
            <c:numRef>
              <c:f>InvesteringP!$AS$3:$AS$24</c:f>
              <c:numCache>
                <c:formatCode>0%</c:formatCode>
                <c:ptCount val="22"/>
                <c:pt idx="0">
                  <c:v>0.12547748004516432</c:v>
                </c:pt>
                <c:pt idx="1">
                  <c:v>0.12547748004516432</c:v>
                </c:pt>
                <c:pt idx="2">
                  <c:v>0.12547748004516432</c:v>
                </c:pt>
                <c:pt idx="3">
                  <c:v>0.12547748004516432</c:v>
                </c:pt>
                <c:pt idx="4">
                  <c:v>0.12547748004516432</c:v>
                </c:pt>
                <c:pt idx="5">
                  <c:v>0.12547748004516432</c:v>
                </c:pt>
                <c:pt idx="6">
                  <c:v>0.12547748004516432</c:v>
                </c:pt>
                <c:pt idx="7">
                  <c:v>0.12547748004516432</c:v>
                </c:pt>
                <c:pt idx="8">
                  <c:v>0.12547748004516432</c:v>
                </c:pt>
                <c:pt idx="9">
                  <c:v>0.12547748004516432</c:v>
                </c:pt>
                <c:pt idx="10">
                  <c:v>0.12547748004516432</c:v>
                </c:pt>
                <c:pt idx="11">
                  <c:v>0.12547748004516432</c:v>
                </c:pt>
                <c:pt idx="12">
                  <c:v>0.12547748004516432</c:v>
                </c:pt>
                <c:pt idx="13">
                  <c:v>0.12547748004516432</c:v>
                </c:pt>
                <c:pt idx="14">
                  <c:v>0.12547748004516432</c:v>
                </c:pt>
                <c:pt idx="15">
                  <c:v>0.12547748004516432</c:v>
                </c:pt>
                <c:pt idx="16">
                  <c:v>0.12547748004516432</c:v>
                </c:pt>
                <c:pt idx="17">
                  <c:v>0.12547748004516432</c:v>
                </c:pt>
                <c:pt idx="18">
                  <c:v>0.12547748004516432</c:v>
                </c:pt>
                <c:pt idx="19">
                  <c:v>0.12547748004516432</c:v>
                </c:pt>
                <c:pt idx="20">
                  <c:v>0.12547748004516432</c:v>
                </c:pt>
                <c:pt idx="21">
                  <c:v>0.12547748004516432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FB-4F84-BAB1-70C45385AC39}"/>
            </c:ext>
          </c:extLst>
        </c:ser>
        <c:ser>
          <c:idx val="2"/>
          <c:order val="2"/>
          <c:tx>
            <c:strRef>
              <c:f>InvesteringP!$BH$2</c:f>
              <c:strCache>
                <c:ptCount val="1"/>
                <c:pt idx="0">
                  <c:v>Värmlands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InvesteringP!$AQ$3:$AQ$24</c:f>
              <c:strCache>
                <c:ptCount val="22"/>
                <c:pt idx="0">
                  <c:v>Halland</c:v>
                </c:pt>
                <c:pt idx="1">
                  <c:v>Blekinge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Kronoberg</c:v>
                </c:pt>
                <c:pt idx="5">
                  <c:v>Västernorrland</c:v>
                </c:pt>
                <c:pt idx="6">
                  <c:v>Stockholm</c:v>
                </c:pt>
                <c:pt idx="7">
                  <c:v>Västerbotten</c:v>
                </c:pt>
                <c:pt idx="8">
                  <c:v>Uppsala</c:v>
                </c:pt>
                <c:pt idx="9">
                  <c:v>Riket</c:v>
                </c:pt>
                <c:pt idx="10">
                  <c:v>Dalarna</c:v>
                </c:pt>
                <c:pt idx="11">
                  <c:v>Kalmar</c:v>
                </c:pt>
                <c:pt idx="12">
                  <c:v>Jämtland</c:v>
                </c:pt>
                <c:pt idx="13">
                  <c:v>Östergötland</c:v>
                </c:pt>
                <c:pt idx="14">
                  <c:v>Skåne</c:v>
                </c:pt>
                <c:pt idx="15">
                  <c:v>Södermanland</c:v>
                </c:pt>
                <c:pt idx="16">
                  <c:v>Värmland</c:v>
                </c:pt>
                <c:pt idx="17">
                  <c:v>Västmanland</c:v>
                </c:pt>
                <c:pt idx="18">
                  <c:v>Gävleborg</c:v>
                </c:pt>
                <c:pt idx="19">
                  <c:v>Örebro</c:v>
                </c:pt>
                <c:pt idx="20">
                  <c:v>Norrbotten</c:v>
                </c:pt>
                <c:pt idx="21">
                  <c:v>Gotland</c:v>
                </c:pt>
              </c:strCache>
            </c:strRef>
          </c:cat>
          <c:val>
            <c:numRef>
              <c:f>InvesteringP!$BH$3:$BH$24</c:f>
              <c:numCache>
                <c:formatCode>0%</c:formatCode>
                <c:ptCount val="22"/>
                <c:pt idx="0">
                  <c:v>0.11565416478524666</c:v>
                </c:pt>
                <c:pt idx="1">
                  <c:v>0.11565416478524666</c:v>
                </c:pt>
                <c:pt idx="2">
                  <c:v>0.11565416478524666</c:v>
                </c:pt>
                <c:pt idx="3">
                  <c:v>0.11565416478524666</c:v>
                </c:pt>
                <c:pt idx="4">
                  <c:v>0.11565416478524666</c:v>
                </c:pt>
                <c:pt idx="5">
                  <c:v>0.11565416478524666</c:v>
                </c:pt>
                <c:pt idx="6">
                  <c:v>0.11565416478524666</c:v>
                </c:pt>
                <c:pt idx="7">
                  <c:v>0.11565416478524666</c:v>
                </c:pt>
                <c:pt idx="8">
                  <c:v>0.11565416478524666</c:v>
                </c:pt>
                <c:pt idx="9">
                  <c:v>0.11565416478524666</c:v>
                </c:pt>
                <c:pt idx="10">
                  <c:v>0.11565416478524666</c:v>
                </c:pt>
                <c:pt idx="11">
                  <c:v>0.11565416478524666</c:v>
                </c:pt>
                <c:pt idx="12">
                  <c:v>0.11565416478524666</c:v>
                </c:pt>
                <c:pt idx="13">
                  <c:v>0.11565416478524666</c:v>
                </c:pt>
                <c:pt idx="14">
                  <c:v>0.11565416478524666</c:v>
                </c:pt>
                <c:pt idx="15">
                  <c:v>0.11565416478524666</c:v>
                </c:pt>
                <c:pt idx="16">
                  <c:v>0.11565416478524666</c:v>
                </c:pt>
                <c:pt idx="17">
                  <c:v>0.11565416478524666</c:v>
                </c:pt>
                <c:pt idx="18">
                  <c:v>0.11565416478524666</c:v>
                </c:pt>
                <c:pt idx="19">
                  <c:v>0.11565416478524666</c:v>
                </c:pt>
                <c:pt idx="20">
                  <c:v>0.11565416478524666</c:v>
                </c:pt>
                <c:pt idx="21">
                  <c:v>0.11565416478524666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FB-4F84-BAB1-70C45385A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InvesteringP!$EN$3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InvesteringP!$EM$4:$EM$58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InvesteringP!$EN$4:$EN$58</c:f>
              <c:numCache>
                <c:formatCode>0%</c:formatCode>
                <c:ptCount val="55"/>
                <c:pt idx="0">
                  <c:v>0.38342136799999998</c:v>
                </c:pt>
                <c:pt idx="1">
                  <c:v>0.38843873099999998</c:v>
                </c:pt>
                <c:pt idx="2">
                  <c:v>0.31440963500000002</c:v>
                </c:pt>
                <c:pt idx="3">
                  <c:v>4.7915969000000003E-2</c:v>
                </c:pt>
                <c:pt idx="4">
                  <c:v>0.10739681600000001</c:v>
                </c:pt>
                <c:pt idx="5">
                  <c:v>0.15691228600000001</c:v>
                </c:pt>
                <c:pt idx="6">
                  <c:v>0.141517487</c:v>
                </c:pt>
                <c:pt idx="7">
                  <c:v>0.248095336</c:v>
                </c:pt>
                <c:pt idx="8">
                  <c:v>0.21246596000000001</c:v>
                </c:pt>
                <c:pt idx="9">
                  <c:v>0.35504204900000003</c:v>
                </c:pt>
                <c:pt idx="10">
                  <c:v>0.42561464700000001</c:v>
                </c:pt>
                <c:pt idx="11">
                  <c:v>0.60395189100000002</c:v>
                </c:pt>
                <c:pt idx="12">
                  <c:v>0.41756467899999999</c:v>
                </c:pt>
                <c:pt idx="13">
                  <c:v>0.37796240599999997</c:v>
                </c:pt>
                <c:pt idx="14">
                  <c:v>0.28799422299999999</c:v>
                </c:pt>
                <c:pt idx="15">
                  <c:v>0.187993734</c:v>
                </c:pt>
                <c:pt idx="16">
                  <c:v>0.20802243600000001</c:v>
                </c:pt>
                <c:pt idx="17">
                  <c:v>0.30168544400000002</c:v>
                </c:pt>
                <c:pt idx="18">
                  <c:v>0.22200611000000001</c:v>
                </c:pt>
                <c:pt idx="19">
                  <c:v>0.20711532999999999</c:v>
                </c:pt>
                <c:pt idx="20">
                  <c:v>0.24562392399999999</c:v>
                </c:pt>
                <c:pt idx="21">
                  <c:v>0.23363403099999999</c:v>
                </c:pt>
                <c:pt idx="22">
                  <c:v>0.12392286700000001</c:v>
                </c:pt>
                <c:pt idx="23">
                  <c:v>0.26514854100000002</c:v>
                </c:pt>
                <c:pt idx="24">
                  <c:v>0.30270121500000002</c:v>
                </c:pt>
                <c:pt idx="25">
                  <c:v>0.220627616</c:v>
                </c:pt>
                <c:pt idx="26">
                  <c:v>0.21418016400000001</c:v>
                </c:pt>
                <c:pt idx="27">
                  <c:v>0.16274988600000001</c:v>
                </c:pt>
                <c:pt idx="28">
                  <c:v>0.225153571</c:v>
                </c:pt>
                <c:pt idx="29">
                  <c:v>0.210531148</c:v>
                </c:pt>
                <c:pt idx="30">
                  <c:v>0.21307388399999999</c:v>
                </c:pt>
                <c:pt idx="31">
                  <c:v>0.29811264500000001</c:v>
                </c:pt>
                <c:pt idx="32">
                  <c:v>0.39310631400000001</c:v>
                </c:pt>
                <c:pt idx="33">
                  <c:v>0.280525476</c:v>
                </c:pt>
                <c:pt idx="34">
                  <c:v>0.19797321300000001</c:v>
                </c:pt>
                <c:pt idx="35">
                  <c:v>0.31607270100000001</c:v>
                </c:pt>
                <c:pt idx="36">
                  <c:v>0.26505866500000003</c:v>
                </c:pt>
                <c:pt idx="37">
                  <c:v>0.21018374400000001</c:v>
                </c:pt>
                <c:pt idx="38">
                  <c:v>0.28427929299999999</c:v>
                </c:pt>
                <c:pt idx="39">
                  <c:v>0.36911392599999998</c:v>
                </c:pt>
                <c:pt idx="40">
                  <c:v>0.22636509199999999</c:v>
                </c:pt>
                <c:pt idx="41">
                  <c:v>0.188788031</c:v>
                </c:pt>
                <c:pt idx="42">
                  <c:v>0.30708661417322802</c:v>
                </c:pt>
                <c:pt idx="43">
                  <c:v>0.33858267716535401</c:v>
                </c:pt>
                <c:pt idx="44">
                  <c:v>0.31297709923664102</c:v>
                </c:pt>
                <c:pt idx="45">
                  <c:v>0.3</c:v>
                </c:pt>
                <c:pt idx="46">
                  <c:v>0.28099173553718998</c:v>
                </c:pt>
                <c:pt idx="47">
                  <c:v>0.2</c:v>
                </c:pt>
                <c:pt idx="48">
                  <c:v>0.2890625</c:v>
                </c:pt>
                <c:pt idx="49">
                  <c:v>0.14399999999999999</c:v>
                </c:pt>
                <c:pt idx="50">
                  <c:v>0.22012578616352202</c:v>
                </c:pt>
                <c:pt idx="51">
                  <c:v>0.19900000000000001</c:v>
                </c:pt>
                <c:pt idx="52">
                  <c:v>0.20710059171597633</c:v>
                </c:pt>
                <c:pt idx="53">
                  <c:v>0.24683544303797469</c:v>
                </c:pt>
                <c:pt idx="54">
                  <c:v>0.25694444444444442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1-46D0-A541-7BBCD6F8ADD3}"/>
            </c:ext>
          </c:extLst>
        </c:ser>
        <c:ser>
          <c:idx val="1"/>
          <c:order val="1"/>
          <c:tx>
            <c:strRef>
              <c:f>InvesteringP!$EO$3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InvesteringP!$EM$4:$EM$58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InvesteringP!$EO$4:$EO$58</c:f>
              <c:numCache>
                <c:formatCode>0%</c:formatCode>
                <c:ptCount val="55"/>
                <c:pt idx="0">
                  <c:v>-4.4229844999999997E-2</c:v>
                </c:pt>
                <c:pt idx="1">
                  <c:v>-0.107504196</c:v>
                </c:pt>
                <c:pt idx="2">
                  <c:v>-0.15253509500000001</c:v>
                </c:pt>
                <c:pt idx="3">
                  <c:v>-0.42804503700000002</c:v>
                </c:pt>
                <c:pt idx="4">
                  <c:v>-0.45432275300000002</c:v>
                </c:pt>
                <c:pt idx="5">
                  <c:v>-0.26868957300000001</c:v>
                </c:pt>
                <c:pt idx="6">
                  <c:v>-0.117671252</c:v>
                </c:pt>
                <c:pt idx="7">
                  <c:v>-0.113470107</c:v>
                </c:pt>
                <c:pt idx="8">
                  <c:v>-0.11289051</c:v>
                </c:pt>
                <c:pt idx="9">
                  <c:v>-0.112174471</c:v>
                </c:pt>
                <c:pt idx="10">
                  <c:v>-6.9255540000000004E-2</c:v>
                </c:pt>
                <c:pt idx="11">
                  <c:v>-7.8641065999999996E-2</c:v>
                </c:pt>
                <c:pt idx="12">
                  <c:v>-0.10335754900000001</c:v>
                </c:pt>
                <c:pt idx="13">
                  <c:v>-8.7974356000000004E-2</c:v>
                </c:pt>
                <c:pt idx="14">
                  <c:v>-0.12339087</c:v>
                </c:pt>
                <c:pt idx="15">
                  <c:v>-0.167437692</c:v>
                </c:pt>
                <c:pt idx="16">
                  <c:v>-0.104893608</c:v>
                </c:pt>
                <c:pt idx="17">
                  <c:v>-9.7975067999999998E-2</c:v>
                </c:pt>
                <c:pt idx="18">
                  <c:v>-0.15192387199999999</c:v>
                </c:pt>
                <c:pt idx="19">
                  <c:v>-0.18512569400000001</c:v>
                </c:pt>
                <c:pt idx="20">
                  <c:v>-0.16033693500000001</c:v>
                </c:pt>
                <c:pt idx="21">
                  <c:v>-0.121457577</c:v>
                </c:pt>
                <c:pt idx="22">
                  <c:v>-0.16986043300000001</c:v>
                </c:pt>
                <c:pt idx="23">
                  <c:v>-0.13364473399999999</c:v>
                </c:pt>
                <c:pt idx="24">
                  <c:v>-8.8976261000000001E-2</c:v>
                </c:pt>
                <c:pt idx="25">
                  <c:v>-6.7981892000000002E-2</c:v>
                </c:pt>
                <c:pt idx="26">
                  <c:v>-0.134886319</c:v>
                </c:pt>
                <c:pt idx="27">
                  <c:v>-0.23194250799999999</c:v>
                </c:pt>
                <c:pt idx="28">
                  <c:v>-8.3324032000000006E-2</c:v>
                </c:pt>
                <c:pt idx="29">
                  <c:v>-6.0851398000000001E-2</c:v>
                </c:pt>
                <c:pt idx="30">
                  <c:v>-0.11930286700000001</c:v>
                </c:pt>
                <c:pt idx="31">
                  <c:v>-0.11806465100000001</c:v>
                </c:pt>
                <c:pt idx="32">
                  <c:v>-7.8015400999999998E-2</c:v>
                </c:pt>
                <c:pt idx="33">
                  <c:v>-0.12276556800000001</c:v>
                </c:pt>
                <c:pt idx="34">
                  <c:v>-0.103059309</c:v>
                </c:pt>
                <c:pt idx="35">
                  <c:v>-7.1451398999999999E-2</c:v>
                </c:pt>
                <c:pt idx="36">
                  <c:v>-0.122865296</c:v>
                </c:pt>
                <c:pt idx="37">
                  <c:v>-6.4275743999999996E-2</c:v>
                </c:pt>
                <c:pt idx="38">
                  <c:v>-7.9321901E-2</c:v>
                </c:pt>
                <c:pt idx="39">
                  <c:v>-5.0344294999999997E-2</c:v>
                </c:pt>
                <c:pt idx="40">
                  <c:v>-0.192098139</c:v>
                </c:pt>
                <c:pt idx="41">
                  <c:v>-0.112698862</c:v>
                </c:pt>
                <c:pt idx="42">
                  <c:v>-0.118110236220472</c:v>
                </c:pt>
                <c:pt idx="43">
                  <c:v>-9.4488188976377993E-2</c:v>
                </c:pt>
                <c:pt idx="44">
                  <c:v>-0.14503816793893101</c:v>
                </c:pt>
                <c:pt idx="45">
                  <c:v>-0.123076923076923</c:v>
                </c:pt>
                <c:pt idx="46">
                  <c:v>-0.14049586776859499</c:v>
                </c:pt>
                <c:pt idx="47">
                  <c:v>-0.2</c:v>
                </c:pt>
                <c:pt idx="48">
                  <c:v>-0.15625</c:v>
                </c:pt>
                <c:pt idx="49">
                  <c:v>-0.47199999999999998</c:v>
                </c:pt>
                <c:pt idx="50">
                  <c:v>-0.276729559748428</c:v>
                </c:pt>
                <c:pt idx="51">
                  <c:v>-0.29499999999999998</c:v>
                </c:pt>
                <c:pt idx="52">
                  <c:v>-0.20118343195266272</c:v>
                </c:pt>
                <c:pt idx="53">
                  <c:v>-8.8607594936708861E-2</c:v>
                </c:pt>
                <c:pt idx="54">
                  <c:v>-0.10416666666666667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C1-46D0-A541-7BBCD6F8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InvesteringP!$EP$3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InvesteringP!$EM$4:$EM$58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InvesteringP!$EP$4:$EP$58</c:f>
              <c:numCache>
                <c:formatCode>0%</c:formatCode>
                <c:ptCount val="55"/>
                <c:pt idx="0">
                  <c:v>0.33919152299999999</c:v>
                </c:pt>
                <c:pt idx="1">
                  <c:v>0.28093453499999999</c:v>
                </c:pt>
                <c:pt idx="2">
                  <c:v>0.16187454000000001</c:v>
                </c:pt>
                <c:pt idx="3">
                  <c:v>-0.38012906800000001</c:v>
                </c:pt>
                <c:pt idx="4">
                  <c:v>-0.34692593700000002</c:v>
                </c:pt>
                <c:pt idx="5">
                  <c:v>-0.111777287</c:v>
                </c:pt>
                <c:pt idx="6">
                  <c:v>2.3846234999999993E-2</c:v>
                </c:pt>
                <c:pt idx="7">
                  <c:v>0.13462522900000001</c:v>
                </c:pt>
                <c:pt idx="8">
                  <c:v>9.957545000000001E-2</c:v>
                </c:pt>
                <c:pt idx="9">
                  <c:v>0.24286757800000003</c:v>
                </c:pt>
                <c:pt idx="10">
                  <c:v>0.35635910700000001</c:v>
                </c:pt>
                <c:pt idx="11">
                  <c:v>0.52531082500000004</c:v>
                </c:pt>
                <c:pt idx="12">
                  <c:v>0.31420713</c:v>
                </c:pt>
                <c:pt idx="13">
                  <c:v>0.28998804999999994</c:v>
                </c:pt>
                <c:pt idx="14">
                  <c:v>0.16460335300000001</c:v>
                </c:pt>
                <c:pt idx="15">
                  <c:v>2.0556041999999997E-2</c:v>
                </c:pt>
                <c:pt idx="16">
                  <c:v>0.10312882800000001</c:v>
                </c:pt>
                <c:pt idx="17">
                  <c:v>0.20371037600000003</c:v>
                </c:pt>
                <c:pt idx="18">
                  <c:v>7.0082238000000019E-2</c:v>
                </c:pt>
                <c:pt idx="19">
                  <c:v>2.1989635999999979E-2</c:v>
                </c:pt>
                <c:pt idx="20">
                  <c:v>8.528698899999998E-2</c:v>
                </c:pt>
                <c:pt idx="21">
                  <c:v>0.11217645399999999</c:v>
                </c:pt>
                <c:pt idx="22">
                  <c:v>-4.5937565999999999E-2</c:v>
                </c:pt>
                <c:pt idx="23">
                  <c:v>0.13150380700000003</c:v>
                </c:pt>
                <c:pt idx="24">
                  <c:v>0.21372495400000002</c:v>
                </c:pt>
                <c:pt idx="25">
                  <c:v>0.15264572399999998</c:v>
                </c:pt>
                <c:pt idx="26">
                  <c:v>7.9293845000000002E-2</c:v>
                </c:pt>
                <c:pt idx="27">
                  <c:v>-6.9192621999999981E-2</c:v>
                </c:pt>
                <c:pt idx="28">
                  <c:v>0.141829539</c:v>
                </c:pt>
                <c:pt idx="29">
                  <c:v>0.14967975</c:v>
                </c:pt>
                <c:pt idx="30">
                  <c:v>9.3771016999999984E-2</c:v>
                </c:pt>
                <c:pt idx="31">
                  <c:v>0.18004799399999999</c:v>
                </c:pt>
                <c:pt idx="32">
                  <c:v>0.31509091300000003</c:v>
                </c:pt>
                <c:pt idx="33">
                  <c:v>0.157759908</c:v>
                </c:pt>
                <c:pt idx="34">
                  <c:v>9.4913904000000007E-2</c:v>
                </c:pt>
                <c:pt idx="35">
                  <c:v>0.24462130200000001</c:v>
                </c:pt>
                <c:pt idx="36">
                  <c:v>0.14219336900000001</c:v>
                </c:pt>
                <c:pt idx="37">
                  <c:v>0.14590800000000001</c:v>
                </c:pt>
                <c:pt idx="38">
                  <c:v>0.20495739199999999</c:v>
                </c:pt>
                <c:pt idx="39">
                  <c:v>0.318769631</c:v>
                </c:pt>
                <c:pt idx="40">
                  <c:v>3.4266952999999989E-2</c:v>
                </c:pt>
                <c:pt idx="41">
                  <c:v>7.6089168999999998E-2</c:v>
                </c:pt>
                <c:pt idx="42">
                  <c:v>0.18897637795275601</c:v>
                </c:pt>
                <c:pt idx="43">
                  <c:v>0.244094488188976</c:v>
                </c:pt>
                <c:pt idx="44">
                  <c:v>0.16793893129771001</c:v>
                </c:pt>
                <c:pt idx="45">
                  <c:v>0.17692307692307699</c:v>
                </c:pt>
                <c:pt idx="46">
                  <c:v>0.14049586776859499</c:v>
                </c:pt>
                <c:pt idx="47">
                  <c:v>0</c:v>
                </c:pt>
                <c:pt idx="48">
                  <c:v>0.1328125</c:v>
                </c:pt>
                <c:pt idx="49">
                  <c:v>-0.32799999999999996</c:v>
                </c:pt>
                <c:pt idx="50">
                  <c:v>-5.6603773584905981E-2</c:v>
                </c:pt>
                <c:pt idx="51">
                  <c:v>-9.5999999999999974E-2</c:v>
                </c:pt>
                <c:pt idx="52">
                  <c:v>5.9171597633136119E-3</c:v>
                </c:pt>
                <c:pt idx="53">
                  <c:v>0.15822784810126583</c:v>
                </c:pt>
                <c:pt idx="54">
                  <c:v>0.15277777777777773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C1-46D0-A541-7BBCD6F8ADD3}"/>
            </c:ext>
          </c:extLst>
        </c:ser>
        <c:ser>
          <c:idx val="3"/>
          <c:order val="3"/>
          <c:tx>
            <c:strRef>
              <c:f>InvesteringP!$EQ$3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InvesteringP!$EM$4:$EM$58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InvesteringP!$EQ$4:$EQ$58</c:f>
              <c:numCache>
                <c:formatCode>0%</c:formatCode>
                <c:ptCount val="55"/>
                <c:pt idx="0">
                  <c:v>0.11565416478524666</c:v>
                </c:pt>
                <c:pt idx="1">
                  <c:v>0.11565416478524666</c:v>
                </c:pt>
                <c:pt idx="2">
                  <c:v>0.11565416478524666</c:v>
                </c:pt>
                <c:pt idx="3">
                  <c:v>0.11565416478524666</c:v>
                </c:pt>
                <c:pt idx="4">
                  <c:v>0.11565416478524666</c:v>
                </c:pt>
                <c:pt idx="5">
                  <c:v>0.11565416478524666</c:v>
                </c:pt>
                <c:pt idx="6">
                  <c:v>0.11565416478524666</c:v>
                </c:pt>
                <c:pt idx="7">
                  <c:v>0.11565416478524666</c:v>
                </c:pt>
                <c:pt idx="8">
                  <c:v>0.11565416478524666</c:v>
                </c:pt>
                <c:pt idx="9">
                  <c:v>0.11565416478524666</c:v>
                </c:pt>
                <c:pt idx="10">
                  <c:v>0.11565416478524666</c:v>
                </c:pt>
                <c:pt idx="11">
                  <c:v>0.11565416478524666</c:v>
                </c:pt>
                <c:pt idx="12">
                  <c:v>0.11565416478524666</c:v>
                </c:pt>
                <c:pt idx="13">
                  <c:v>0.11565416478524666</c:v>
                </c:pt>
                <c:pt idx="14">
                  <c:v>0.11565416478524666</c:v>
                </c:pt>
                <c:pt idx="15">
                  <c:v>0.11565416478524666</c:v>
                </c:pt>
                <c:pt idx="16">
                  <c:v>0.11565416478524666</c:v>
                </c:pt>
                <c:pt idx="17">
                  <c:v>0.11565416478524666</c:v>
                </c:pt>
                <c:pt idx="18">
                  <c:v>0.11565416478524666</c:v>
                </c:pt>
                <c:pt idx="19">
                  <c:v>0.11565416478524666</c:v>
                </c:pt>
                <c:pt idx="20">
                  <c:v>0.11565416478524666</c:v>
                </c:pt>
                <c:pt idx="21">
                  <c:v>0.11565416478524666</c:v>
                </c:pt>
                <c:pt idx="22">
                  <c:v>0.11565416478524666</c:v>
                </c:pt>
                <c:pt idx="23">
                  <c:v>0.11565416478524666</c:v>
                </c:pt>
                <c:pt idx="24">
                  <c:v>0.11565416478524666</c:v>
                </c:pt>
                <c:pt idx="25">
                  <c:v>0.11565416478524666</c:v>
                </c:pt>
                <c:pt idx="26">
                  <c:v>0.11565416478524666</c:v>
                </c:pt>
                <c:pt idx="27">
                  <c:v>0.11565416478524666</c:v>
                </c:pt>
                <c:pt idx="28">
                  <c:v>0.11565416478524666</c:v>
                </c:pt>
                <c:pt idx="29">
                  <c:v>0.11565416478524666</c:v>
                </c:pt>
                <c:pt idx="30">
                  <c:v>0.11565416478524666</c:v>
                </c:pt>
                <c:pt idx="31">
                  <c:v>0.11565416478524666</c:v>
                </c:pt>
                <c:pt idx="32">
                  <c:v>0.11565416478524666</c:v>
                </c:pt>
                <c:pt idx="33">
                  <c:v>0.11565416478524666</c:v>
                </c:pt>
                <c:pt idx="34">
                  <c:v>0.11565416478524666</c:v>
                </c:pt>
                <c:pt idx="35">
                  <c:v>0.11565416478524666</c:v>
                </c:pt>
                <c:pt idx="36">
                  <c:v>0.11565416478524666</c:v>
                </c:pt>
                <c:pt idx="37">
                  <c:v>0.11565416478524666</c:v>
                </c:pt>
                <c:pt idx="38">
                  <c:v>0.11565416478524666</c:v>
                </c:pt>
                <c:pt idx="39">
                  <c:v>0.11565416478524666</c:v>
                </c:pt>
                <c:pt idx="40">
                  <c:v>0.11565416478524666</c:v>
                </c:pt>
                <c:pt idx="41">
                  <c:v>0.11565416478524666</c:v>
                </c:pt>
                <c:pt idx="42">
                  <c:v>0.11565416478524666</c:v>
                </c:pt>
                <c:pt idx="43">
                  <c:v>0.11565416478524666</c:v>
                </c:pt>
                <c:pt idx="44">
                  <c:v>0.11565416478524666</c:v>
                </c:pt>
                <c:pt idx="45">
                  <c:v>0.11565416478524666</c:v>
                </c:pt>
                <c:pt idx="46">
                  <c:v>0.11565416478524666</c:v>
                </c:pt>
                <c:pt idx="47">
                  <c:v>0.11565416478524666</c:v>
                </c:pt>
                <c:pt idx="48">
                  <c:v>0.11565416478524666</c:v>
                </c:pt>
                <c:pt idx="49">
                  <c:v>0.11565416478524666</c:v>
                </c:pt>
                <c:pt idx="50">
                  <c:v>0.11565416478524666</c:v>
                </c:pt>
                <c:pt idx="51">
                  <c:v>0.11565416478524666</c:v>
                </c:pt>
                <c:pt idx="52">
                  <c:v>0.11565416478524666</c:v>
                </c:pt>
                <c:pt idx="53">
                  <c:v>0.11565416478524666</c:v>
                </c:pt>
                <c:pt idx="54">
                  <c:v>0.11565416478524666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C1-46D0-A541-7BBCD6F8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Anställda!$B$58:$B$59</c:f>
              <c:numCache>
                <c:formatCode>0%</c:formatCode>
                <c:ptCount val="2"/>
                <c:pt idx="0">
                  <c:v>0.24305555555555555</c:v>
                </c:pt>
                <c:pt idx="1">
                  <c:v>0.30537830446672742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E-4224-8B28-05F33D0CBDBB}"/>
            </c:ext>
          </c:extLst>
        </c:ser>
        <c:ser>
          <c:idx val="1"/>
          <c:order val="1"/>
          <c:tx>
            <c:strRef>
              <c:f>Anställda!$C$1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Anställda!$C$58:$C$59</c:f>
              <c:numCache>
                <c:formatCode>0%</c:formatCode>
                <c:ptCount val="2"/>
                <c:pt idx="0">
                  <c:v>0.59722222222222221</c:v>
                </c:pt>
                <c:pt idx="1">
                  <c:v>0.55127620783956244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E-4224-8B28-05F33D0CBDBB}"/>
            </c:ext>
          </c:extLst>
        </c:ser>
        <c:ser>
          <c:idx val="2"/>
          <c:order val="2"/>
          <c:tx>
            <c:strRef>
              <c:f>Anställda!$D$1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Anställda!$D$58:$D$59</c:f>
              <c:numCache>
                <c:formatCode>0%</c:formatCode>
                <c:ptCount val="2"/>
                <c:pt idx="0">
                  <c:v>0.15972222222222221</c:v>
                </c:pt>
                <c:pt idx="1">
                  <c:v>0.14197812215132177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E-4224-8B28-05F33D0CBDBB}"/>
            </c:ext>
          </c:extLst>
        </c:ser>
        <c:ser>
          <c:idx val="3"/>
          <c:order val="3"/>
          <c:tx>
            <c:strRef>
              <c:f>Anställda!$E$1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Anställda!$E$58:$E$59</c:f>
              <c:numCache>
                <c:formatCode>0%</c:formatCode>
                <c:ptCount val="2"/>
                <c:pt idx="0">
                  <c:v>0</c:v>
                </c:pt>
                <c:pt idx="1">
                  <c:v>1.3673655423883319E-3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E-4224-8B28-05F33D0CB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Anställda!$P$100:$P$104</c:f>
              <c:numCache>
                <c:formatCode>0%</c:formatCode>
                <c:ptCount val="5"/>
                <c:pt idx="0">
                  <c:v>0.12121212121212122</c:v>
                </c:pt>
                <c:pt idx="1">
                  <c:v>0.37037037037037035</c:v>
                </c:pt>
                <c:pt idx="2">
                  <c:v>0.21052631578947367</c:v>
                </c:pt>
                <c:pt idx="3">
                  <c:v>0.6</c:v>
                </c:pt>
                <c:pt idx="4">
                  <c:v>0.24305555555555555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1-476C-883A-526143C1E13F}"/>
            </c:ext>
          </c:extLst>
        </c:ser>
        <c:ser>
          <c:idx val="1"/>
          <c:order val="1"/>
          <c:tx>
            <c:strRef>
              <c:f>Anställda!$Q$1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Anställda!$Q$100:$Q$104</c:f>
              <c:numCache>
                <c:formatCode>0%</c:formatCode>
                <c:ptCount val="5"/>
                <c:pt idx="0">
                  <c:v>0.69696969696969702</c:v>
                </c:pt>
                <c:pt idx="1">
                  <c:v>0.51851851851851849</c:v>
                </c:pt>
                <c:pt idx="2">
                  <c:v>0.52631578947368418</c:v>
                </c:pt>
                <c:pt idx="3">
                  <c:v>0.4</c:v>
                </c:pt>
                <c:pt idx="4">
                  <c:v>0.59722222222222221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1-476C-883A-526143C1E13F}"/>
            </c:ext>
          </c:extLst>
        </c:ser>
        <c:ser>
          <c:idx val="2"/>
          <c:order val="2"/>
          <c:tx>
            <c:strRef>
              <c:f>Anställda!$R$1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1-476C-883A-526143C1E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Anställda!$R$100:$R$104</c:f>
              <c:numCache>
                <c:formatCode>0%</c:formatCode>
                <c:ptCount val="5"/>
                <c:pt idx="0">
                  <c:v>0.18181818181818182</c:v>
                </c:pt>
                <c:pt idx="1">
                  <c:v>0.1111111111111111</c:v>
                </c:pt>
                <c:pt idx="2">
                  <c:v>0.26315789473684209</c:v>
                </c:pt>
                <c:pt idx="3">
                  <c:v>0</c:v>
                </c:pt>
                <c:pt idx="4">
                  <c:v>0.15972222222222221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1-476C-883A-526143C1E13F}"/>
            </c:ext>
          </c:extLst>
        </c:ser>
        <c:ser>
          <c:idx val="3"/>
          <c:order val="3"/>
          <c:tx>
            <c:strRef>
              <c:f>Anställda!$S$1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Anställda!$S$100:$S$104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51-476C-883A-526143C1E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Anställda!$AD$100:$AD$104</c:f>
              <c:numCache>
                <c:formatCode>0%</c:formatCode>
                <c:ptCount val="5"/>
                <c:pt idx="0">
                  <c:v>0.25</c:v>
                </c:pt>
                <c:pt idx="1">
                  <c:v>0.19230769230769232</c:v>
                </c:pt>
                <c:pt idx="2">
                  <c:v>0.31818181818181818</c:v>
                </c:pt>
                <c:pt idx="3">
                  <c:v>0.21428571428571427</c:v>
                </c:pt>
                <c:pt idx="4">
                  <c:v>0.24305555555555555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A-476C-8592-3F98D72C43C5}"/>
            </c:ext>
          </c:extLst>
        </c:ser>
        <c:ser>
          <c:idx val="1"/>
          <c:order val="1"/>
          <c:tx>
            <c:strRef>
              <c:f>Anställda!$AE$1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Anställda!$AE$100:$AE$104</c:f>
              <c:numCache>
                <c:formatCode>0%</c:formatCode>
                <c:ptCount val="5"/>
                <c:pt idx="0">
                  <c:v>0.65</c:v>
                </c:pt>
                <c:pt idx="1">
                  <c:v>0.61538461538461542</c:v>
                </c:pt>
                <c:pt idx="2">
                  <c:v>0.56818181818181823</c:v>
                </c:pt>
                <c:pt idx="3">
                  <c:v>0.5714285714285714</c:v>
                </c:pt>
                <c:pt idx="4">
                  <c:v>0.59722222222222221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A-476C-8592-3F98D72C43C5}"/>
            </c:ext>
          </c:extLst>
        </c:ser>
        <c:ser>
          <c:idx val="2"/>
          <c:order val="2"/>
          <c:tx>
            <c:strRef>
              <c:f>Anställda!$AF$1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Anställda!$AF$100:$AF$104</c:f>
              <c:numCache>
                <c:formatCode>0%</c:formatCode>
                <c:ptCount val="5"/>
                <c:pt idx="0">
                  <c:v>0.1</c:v>
                </c:pt>
                <c:pt idx="1">
                  <c:v>0.19230769230769232</c:v>
                </c:pt>
                <c:pt idx="2">
                  <c:v>0.11363636363636363</c:v>
                </c:pt>
                <c:pt idx="3">
                  <c:v>0.21428571428571427</c:v>
                </c:pt>
                <c:pt idx="4">
                  <c:v>0.15972222222222221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DA-476C-8592-3F98D72C43C5}"/>
            </c:ext>
          </c:extLst>
        </c:ser>
        <c:ser>
          <c:idx val="3"/>
          <c:order val="3"/>
          <c:tx>
            <c:strRef>
              <c:f>Anställda!$AG$1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Anställda!$AG$100:$AG$104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A-476C-8592-3F98D72C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Anställda!$AR$2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6B-4CA3-865C-E02F937F6800}"/>
              </c:ext>
            </c:extLst>
          </c:dPt>
          <c:dPt>
            <c:idx val="21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96B-4CA3-865C-E02F937F6800}"/>
              </c:ext>
            </c:extLst>
          </c:dPt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6B-4CA3-865C-E02F937F6800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6B-4CA3-865C-E02F937F6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Anställda!$AQ$3:$AQ$24</c:f>
              <c:strCache>
                <c:ptCount val="22"/>
                <c:pt idx="0">
                  <c:v>Jönköping</c:v>
                </c:pt>
                <c:pt idx="1">
                  <c:v>Västerbotten</c:v>
                </c:pt>
                <c:pt idx="2">
                  <c:v>Kronoberg</c:v>
                </c:pt>
                <c:pt idx="3">
                  <c:v>Uppsala</c:v>
                </c:pt>
                <c:pt idx="4">
                  <c:v>Blekinge</c:v>
                </c:pt>
                <c:pt idx="5">
                  <c:v>Södermanland</c:v>
                </c:pt>
                <c:pt idx="6">
                  <c:v>Gotland</c:v>
                </c:pt>
                <c:pt idx="7">
                  <c:v>Örebro</c:v>
                </c:pt>
                <c:pt idx="8">
                  <c:v>Västmanland</c:v>
                </c:pt>
                <c:pt idx="9">
                  <c:v>Halland</c:v>
                </c:pt>
                <c:pt idx="10">
                  <c:v>Norrbotten</c:v>
                </c:pt>
                <c:pt idx="11">
                  <c:v>Västra Götaland</c:v>
                </c:pt>
                <c:pt idx="12">
                  <c:v>Östergötland</c:v>
                </c:pt>
                <c:pt idx="13">
                  <c:v>Riket</c:v>
                </c:pt>
                <c:pt idx="14">
                  <c:v>Skåne</c:v>
                </c:pt>
                <c:pt idx="15">
                  <c:v>Kalmar</c:v>
                </c:pt>
                <c:pt idx="16">
                  <c:v>Västernorrland</c:v>
                </c:pt>
                <c:pt idx="17">
                  <c:v>Dalarna</c:v>
                </c:pt>
                <c:pt idx="18">
                  <c:v>Stockholm</c:v>
                </c:pt>
                <c:pt idx="19">
                  <c:v>Gävleborg</c:v>
                </c:pt>
                <c:pt idx="20">
                  <c:v>Jämtland</c:v>
                </c:pt>
                <c:pt idx="21">
                  <c:v>Värmland</c:v>
                </c:pt>
              </c:strCache>
            </c:strRef>
          </c:cat>
          <c:val>
            <c:numRef>
              <c:f>Anställda!$AR$3:$AR$24</c:f>
              <c:numCache>
                <c:formatCode>0%</c:formatCode>
                <c:ptCount val="22"/>
                <c:pt idx="0">
                  <c:v>0.27083333333333337</c:v>
                </c:pt>
                <c:pt idx="1">
                  <c:v>0.26744186046511631</c:v>
                </c:pt>
                <c:pt idx="2">
                  <c:v>0.22881355932203387</c:v>
                </c:pt>
                <c:pt idx="3">
                  <c:v>0.22085889570552145</c:v>
                </c:pt>
                <c:pt idx="4">
                  <c:v>0.21333333333333332</c:v>
                </c:pt>
                <c:pt idx="5">
                  <c:v>0.20512820512820509</c:v>
                </c:pt>
                <c:pt idx="6">
                  <c:v>0.18965517241379309</c:v>
                </c:pt>
                <c:pt idx="7">
                  <c:v>0.18055555555555558</c:v>
                </c:pt>
                <c:pt idx="8">
                  <c:v>0.1764705882352941</c:v>
                </c:pt>
                <c:pt idx="9">
                  <c:v>0.1761006289308176</c:v>
                </c:pt>
                <c:pt idx="10">
                  <c:v>0.17073170731707318</c:v>
                </c:pt>
                <c:pt idx="11">
                  <c:v>0.16718266253869968</c:v>
                </c:pt>
                <c:pt idx="12">
                  <c:v>0.1641025641025641</c:v>
                </c:pt>
                <c:pt idx="13">
                  <c:v>0.16340018231540565</c:v>
                </c:pt>
                <c:pt idx="14">
                  <c:v>0.1624758220502901</c:v>
                </c:pt>
                <c:pt idx="15">
                  <c:v>0.15000000000000002</c:v>
                </c:pt>
                <c:pt idx="16">
                  <c:v>0.13138686131386862</c:v>
                </c:pt>
                <c:pt idx="17">
                  <c:v>0.12169312169312169</c:v>
                </c:pt>
                <c:pt idx="18">
                  <c:v>0.11209439528023596</c:v>
                </c:pt>
                <c:pt idx="19">
                  <c:v>9.9236641221374058E-2</c:v>
                </c:pt>
                <c:pt idx="20">
                  <c:v>8.9887640449438228E-2</c:v>
                </c:pt>
                <c:pt idx="21">
                  <c:v>8.3333333333333343E-2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B-4CA3-865C-E02F937F6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Anställda!$AS$2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Anställda!$AQ$3:$AQ$24</c:f>
              <c:strCache>
                <c:ptCount val="22"/>
                <c:pt idx="0">
                  <c:v>Jönköping</c:v>
                </c:pt>
                <c:pt idx="1">
                  <c:v>Västerbotten</c:v>
                </c:pt>
                <c:pt idx="2">
                  <c:v>Kronoberg</c:v>
                </c:pt>
                <c:pt idx="3">
                  <c:v>Uppsala</c:v>
                </c:pt>
                <c:pt idx="4">
                  <c:v>Blekinge</c:v>
                </c:pt>
                <c:pt idx="5">
                  <c:v>Södermanland</c:v>
                </c:pt>
                <c:pt idx="6">
                  <c:v>Gotland</c:v>
                </c:pt>
                <c:pt idx="7">
                  <c:v>Örebro</c:v>
                </c:pt>
                <c:pt idx="8">
                  <c:v>Västmanland</c:v>
                </c:pt>
                <c:pt idx="9">
                  <c:v>Halland</c:v>
                </c:pt>
                <c:pt idx="10">
                  <c:v>Norrbotten</c:v>
                </c:pt>
                <c:pt idx="11">
                  <c:v>Västra Götaland</c:v>
                </c:pt>
                <c:pt idx="12">
                  <c:v>Östergötland</c:v>
                </c:pt>
                <c:pt idx="13">
                  <c:v>Riket</c:v>
                </c:pt>
                <c:pt idx="14">
                  <c:v>Skåne</c:v>
                </c:pt>
                <c:pt idx="15">
                  <c:v>Kalmar</c:v>
                </c:pt>
                <c:pt idx="16">
                  <c:v>Västernorrland</c:v>
                </c:pt>
                <c:pt idx="17">
                  <c:v>Dalarna</c:v>
                </c:pt>
                <c:pt idx="18">
                  <c:v>Stockholm</c:v>
                </c:pt>
                <c:pt idx="19">
                  <c:v>Gävleborg</c:v>
                </c:pt>
                <c:pt idx="20">
                  <c:v>Jämtland</c:v>
                </c:pt>
                <c:pt idx="21">
                  <c:v>Värmland</c:v>
                </c:pt>
              </c:strCache>
            </c:strRef>
          </c:cat>
          <c:val>
            <c:numRef>
              <c:f>Anställda!$AS$3:$AS$24</c:f>
              <c:numCache>
                <c:formatCode>0%</c:formatCode>
                <c:ptCount val="22"/>
                <c:pt idx="0">
                  <c:v>6.962208898196677E-2</c:v>
                </c:pt>
                <c:pt idx="1">
                  <c:v>6.962208898196677E-2</c:v>
                </c:pt>
                <c:pt idx="2">
                  <c:v>6.962208898196677E-2</c:v>
                </c:pt>
                <c:pt idx="3">
                  <c:v>6.962208898196677E-2</c:v>
                </c:pt>
                <c:pt idx="4">
                  <c:v>6.962208898196677E-2</c:v>
                </c:pt>
                <c:pt idx="5">
                  <c:v>6.962208898196677E-2</c:v>
                </c:pt>
                <c:pt idx="6">
                  <c:v>6.962208898196677E-2</c:v>
                </c:pt>
                <c:pt idx="7">
                  <c:v>6.962208898196677E-2</c:v>
                </c:pt>
                <c:pt idx="8">
                  <c:v>6.962208898196677E-2</c:v>
                </c:pt>
                <c:pt idx="9">
                  <c:v>6.962208898196677E-2</c:v>
                </c:pt>
                <c:pt idx="10">
                  <c:v>6.962208898196677E-2</c:v>
                </c:pt>
                <c:pt idx="11">
                  <c:v>6.962208898196677E-2</c:v>
                </c:pt>
                <c:pt idx="12">
                  <c:v>6.962208898196677E-2</c:v>
                </c:pt>
                <c:pt idx="13">
                  <c:v>6.962208898196677E-2</c:v>
                </c:pt>
                <c:pt idx="14">
                  <c:v>6.962208898196677E-2</c:v>
                </c:pt>
                <c:pt idx="15">
                  <c:v>6.962208898196677E-2</c:v>
                </c:pt>
                <c:pt idx="16">
                  <c:v>6.962208898196677E-2</c:v>
                </c:pt>
                <c:pt idx="17">
                  <c:v>6.962208898196677E-2</c:v>
                </c:pt>
                <c:pt idx="18">
                  <c:v>6.962208898196677E-2</c:v>
                </c:pt>
                <c:pt idx="19">
                  <c:v>6.962208898196677E-2</c:v>
                </c:pt>
                <c:pt idx="20">
                  <c:v>6.962208898196677E-2</c:v>
                </c:pt>
                <c:pt idx="21">
                  <c:v>6.962208898196677E-2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6B-4CA3-865C-E02F937F6800}"/>
            </c:ext>
          </c:extLst>
        </c:ser>
        <c:ser>
          <c:idx val="2"/>
          <c:order val="2"/>
          <c:tx>
            <c:strRef>
              <c:f>Anställda!$BH$2</c:f>
              <c:strCache>
                <c:ptCount val="1"/>
                <c:pt idx="0">
                  <c:v>Värmlands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Anställda!$AQ$3:$AQ$24</c:f>
              <c:strCache>
                <c:ptCount val="22"/>
                <c:pt idx="0">
                  <c:v>Jönköping</c:v>
                </c:pt>
                <c:pt idx="1">
                  <c:v>Västerbotten</c:v>
                </c:pt>
                <c:pt idx="2">
                  <c:v>Kronoberg</c:v>
                </c:pt>
                <c:pt idx="3">
                  <c:v>Uppsala</c:v>
                </c:pt>
                <c:pt idx="4">
                  <c:v>Blekinge</c:v>
                </c:pt>
                <c:pt idx="5">
                  <c:v>Södermanland</c:v>
                </c:pt>
                <c:pt idx="6">
                  <c:v>Gotland</c:v>
                </c:pt>
                <c:pt idx="7">
                  <c:v>Örebro</c:v>
                </c:pt>
                <c:pt idx="8">
                  <c:v>Västmanland</c:v>
                </c:pt>
                <c:pt idx="9">
                  <c:v>Halland</c:v>
                </c:pt>
                <c:pt idx="10">
                  <c:v>Norrbotten</c:v>
                </c:pt>
                <c:pt idx="11">
                  <c:v>Västra Götaland</c:v>
                </c:pt>
                <c:pt idx="12">
                  <c:v>Östergötland</c:v>
                </c:pt>
                <c:pt idx="13">
                  <c:v>Riket</c:v>
                </c:pt>
                <c:pt idx="14">
                  <c:v>Skåne</c:v>
                </c:pt>
                <c:pt idx="15">
                  <c:v>Kalmar</c:v>
                </c:pt>
                <c:pt idx="16">
                  <c:v>Västernorrland</c:v>
                </c:pt>
                <c:pt idx="17">
                  <c:v>Dalarna</c:v>
                </c:pt>
                <c:pt idx="18">
                  <c:v>Stockholm</c:v>
                </c:pt>
                <c:pt idx="19">
                  <c:v>Gävleborg</c:v>
                </c:pt>
                <c:pt idx="20">
                  <c:v>Jämtland</c:v>
                </c:pt>
                <c:pt idx="21">
                  <c:v>Värmland</c:v>
                </c:pt>
              </c:strCache>
            </c:strRef>
          </c:cat>
          <c:val>
            <c:numRef>
              <c:f>Anställda!$BH$3:$BH$24</c:f>
              <c:numCache>
                <c:formatCode>0%</c:formatCode>
                <c:ptCount val="22"/>
                <c:pt idx="0">
                  <c:v>2.7082669195875857E-2</c:v>
                </c:pt>
                <c:pt idx="1">
                  <c:v>2.7082669195875857E-2</c:v>
                </c:pt>
                <c:pt idx="2">
                  <c:v>2.7082669195875857E-2</c:v>
                </c:pt>
                <c:pt idx="3">
                  <c:v>2.7082669195875857E-2</c:v>
                </c:pt>
                <c:pt idx="4">
                  <c:v>2.7082669195875857E-2</c:v>
                </c:pt>
                <c:pt idx="5">
                  <c:v>2.7082669195875857E-2</c:v>
                </c:pt>
                <c:pt idx="6">
                  <c:v>2.7082669195875857E-2</c:v>
                </c:pt>
                <c:pt idx="7">
                  <c:v>2.7082669195875857E-2</c:v>
                </c:pt>
                <c:pt idx="8">
                  <c:v>2.7082669195875857E-2</c:v>
                </c:pt>
                <c:pt idx="9">
                  <c:v>2.7082669195875857E-2</c:v>
                </c:pt>
                <c:pt idx="10">
                  <c:v>2.7082669195875857E-2</c:v>
                </c:pt>
                <c:pt idx="11">
                  <c:v>2.7082669195875857E-2</c:v>
                </c:pt>
                <c:pt idx="12">
                  <c:v>2.7082669195875857E-2</c:v>
                </c:pt>
                <c:pt idx="13">
                  <c:v>2.7082669195875857E-2</c:v>
                </c:pt>
                <c:pt idx="14">
                  <c:v>2.7082669195875857E-2</c:v>
                </c:pt>
                <c:pt idx="15">
                  <c:v>2.7082669195875857E-2</c:v>
                </c:pt>
                <c:pt idx="16">
                  <c:v>2.7082669195875857E-2</c:v>
                </c:pt>
                <c:pt idx="17">
                  <c:v>2.7082669195875857E-2</c:v>
                </c:pt>
                <c:pt idx="18">
                  <c:v>2.7082669195875857E-2</c:v>
                </c:pt>
                <c:pt idx="19">
                  <c:v>2.7082669195875857E-2</c:v>
                </c:pt>
                <c:pt idx="20">
                  <c:v>2.7082669195875857E-2</c:v>
                </c:pt>
                <c:pt idx="21">
                  <c:v>2.7082669195875857E-2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6B-4CA3-865C-E02F937F6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Anställda!$EN$3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Anställda!$EM$4:$EM$58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Anställda!$EN$4:$EN$58</c:f>
              <c:numCache>
                <c:formatCode>0%</c:formatCode>
                <c:ptCount val="55"/>
                <c:pt idx="0">
                  <c:v>0.39461724199999998</c:v>
                </c:pt>
                <c:pt idx="1">
                  <c:v>0.39552062999999998</c:v>
                </c:pt>
                <c:pt idx="2">
                  <c:v>0.34979642799999999</c:v>
                </c:pt>
                <c:pt idx="3">
                  <c:v>8.1783305000000001E-2</c:v>
                </c:pt>
                <c:pt idx="4">
                  <c:v>6.2786544E-2</c:v>
                </c:pt>
                <c:pt idx="5">
                  <c:v>6.9798429999999995E-2</c:v>
                </c:pt>
                <c:pt idx="6">
                  <c:v>7.9577709999999996E-2</c:v>
                </c:pt>
                <c:pt idx="7">
                  <c:v>0.16692206700000001</c:v>
                </c:pt>
                <c:pt idx="8">
                  <c:v>0.22600181999999999</c:v>
                </c:pt>
                <c:pt idx="9">
                  <c:v>0.27363732600000001</c:v>
                </c:pt>
                <c:pt idx="10">
                  <c:v>0.369779409</c:v>
                </c:pt>
                <c:pt idx="11">
                  <c:v>0.43382331000000002</c:v>
                </c:pt>
                <c:pt idx="12">
                  <c:v>0.40690125900000002</c:v>
                </c:pt>
                <c:pt idx="13">
                  <c:v>0.49822063900000002</c:v>
                </c:pt>
                <c:pt idx="14">
                  <c:v>0.40288153399999999</c:v>
                </c:pt>
                <c:pt idx="15">
                  <c:v>0.29995111899999999</c:v>
                </c:pt>
                <c:pt idx="16">
                  <c:v>0.26918948100000001</c:v>
                </c:pt>
                <c:pt idx="17">
                  <c:v>0.311417889</c:v>
                </c:pt>
                <c:pt idx="18">
                  <c:v>0.20930127400000001</c:v>
                </c:pt>
                <c:pt idx="19">
                  <c:v>0.14510083500000001</c:v>
                </c:pt>
                <c:pt idx="20">
                  <c:v>0.142054967</c:v>
                </c:pt>
                <c:pt idx="21">
                  <c:v>0.106095498</c:v>
                </c:pt>
                <c:pt idx="22">
                  <c:v>0.163538244</c:v>
                </c:pt>
                <c:pt idx="23">
                  <c:v>0.243207163</c:v>
                </c:pt>
                <c:pt idx="24">
                  <c:v>0.17061270100000001</c:v>
                </c:pt>
                <c:pt idx="25">
                  <c:v>0.25636901000000001</c:v>
                </c:pt>
                <c:pt idx="26">
                  <c:v>0.273430389</c:v>
                </c:pt>
                <c:pt idx="27">
                  <c:v>0.15820061099999999</c:v>
                </c:pt>
                <c:pt idx="28">
                  <c:v>0.19028576799999999</c:v>
                </c:pt>
                <c:pt idx="29">
                  <c:v>0.247436823</c:v>
                </c:pt>
                <c:pt idx="30">
                  <c:v>0.23823549699999999</c:v>
                </c:pt>
                <c:pt idx="31">
                  <c:v>0.22957645900000001</c:v>
                </c:pt>
                <c:pt idx="32">
                  <c:v>0.14855388999999999</c:v>
                </c:pt>
                <c:pt idx="33">
                  <c:v>0.283381934</c:v>
                </c:pt>
                <c:pt idx="34">
                  <c:v>0.36305230999999999</c:v>
                </c:pt>
                <c:pt idx="35">
                  <c:v>0.25010074900000001</c:v>
                </c:pt>
                <c:pt idx="36">
                  <c:v>0.240413197</c:v>
                </c:pt>
                <c:pt idx="37">
                  <c:v>0.367395472</c:v>
                </c:pt>
                <c:pt idx="38">
                  <c:v>0.54206995800000002</c:v>
                </c:pt>
                <c:pt idx="39">
                  <c:v>0.39380749900000001</c:v>
                </c:pt>
                <c:pt idx="40">
                  <c:v>0.397531158</c:v>
                </c:pt>
                <c:pt idx="41">
                  <c:v>0.35187785799999999</c:v>
                </c:pt>
                <c:pt idx="42">
                  <c:v>0.37007874015747999</c:v>
                </c:pt>
                <c:pt idx="43">
                  <c:v>0.28346456692913402</c:v>
                </c:pt>
                <c:pt idx="44">
                  <c:v>0.32061068702290102</c:v>
                </c:pt>
                <c:pt idx="45">
                  <c:v>0.238461538461538</c:v>
                </c:pt>
                <c:pt idx="46">
                  <c:v>0.31404958677686001</c:v>
                </c:pt>
                <c:pt idx="47">
                  <c:v>0.192</c:v>
                </c:pt>
                <c:pt idx="48">
                  <c:v>0.2109375</c:v>
                </c:pt>
                <c:pt idx="49">
                  <c:v>6.4000000000000001E-2</c:v>
                </c:pt>
                <c:pt idx="50">
                  <c:v>0.13836477987421383</c:v>
                </c:pt>
                <c:pt idx="51">
                  <c:v>0.151</c:v>
                </c:pt>
                <c:pt idx="52">
                  <c:v>0.1242603550295858</c:v>
                </c:pt>
                <c:pt idx="53">
                  <c:v>0.18354430379746836</c:v>
                </c:pt>
                <c:pt idx="54">
                  <c:v>0.24305555555555555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2-4307-815C-361C312F2BA8}"/>
            </c:ext>
          </c:extLst>
        </c:ser>
        <c:ser>
          <c:idx val="1"/>
          <c:order val="1"/>
          <c:tx>
            <c:strRef>
              <c:f>Anställda!$EO$3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Anställda!$EM$4:$EM$58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Anställda!$EO$4:$EO$58</c:f>
              <c:numCache>
                <c:formatCode>0%</c:formatCode>
                <c:ptCount val="55"/>
                <c:pt idx="0">
                  <c:v>-0.12674517199999999</c:v>
                </c:pt>
                <c:pt idx="1">
                  <c:v>-0.13193038700000001</c:v>
                </c:pt>
                <c:pt idx="2">
                  <c:v>-0.24669855199999999</c:v>
                </c:pt>
                <c:pt idx="3">
                  <c:v>-0.37916955800000002</c:v>
                </c:pt>
                <c:pt idx="4">
                  <c:v>-0.47089277200000001</c:v>
                </c:pt>
                <c:pt idx="5">
                  <c:v>-0.40331936400000001</c:v>
                </c:pt>
                <c:pt idx="6">
                  <c:v>-0.49199091900000003</c:v>
                </c:pt>
                <c:pt idx="7">
                  <c:v>-0.43845268500000001</c:v>
                </c:pt>
                <c:pt idx="8">
                  <c:v>-0.33978335199999998</c:v>
                </c:pt>
                <c:pt idx="9">
                  <c:v>-0.30825509499999998</c:v>
                </c:pt>
                <c:pt idx="10">
                  <c:v>-0.27161136000000002</c:v>
                </c:pt>
                <c:pt idx="11">
                  <c:v>-0.173410278</c:v>
                </c:pt>
                <c:pt idx="12">
                  <c:v>-0.14205500600000001</c:v>
                </c:pt>
                <c:pt idx="13">
                  <c:v>-0.153031589</c:v>
                </c:pt>
                <c:pt idx="14">
                  <c:v>-5.6396810999999998E-2</c:v>
                </c:pt>
                <c:pt idx="15">
                  <c:v>-0.214288167</c:v>
                </c:pt>
                <c:pt idx="16">
                  <c:v>-0.24568021500000001</c:v>
                </c:pt>
                <c:pt idx="17">
                  <c:v>-0.21467549899999999</c:v>
                </c:pt>
                <c:pt idx="18">
                  <c:v>-0.21748368300000001</c:v>
                </c:pt>
                <c:pt idx="19">
                  <c:v>-0.32521334800000001</c:v>
                </c:pt>
                <c:pt idx="20">
                  <c:v>-0.38085958600000003</c:v>
                </c:pt>
                <c:pt idx="21">
                  <c:v>-0.29729356299999998</c:v>
                </c:pt>
                <c:pt idx="22">
                  <c:v>-0.315389841</c:v>
                </c:pt>
                <c:pt idx="23">
                  <c:v>-0.211394685</c:v>
                </c:pt>
                <c:pt idx="24">
                  <c:v>-0.22797356899999999</c:v>
                </c:pt>
                <c:pt idx="25">
                  <c:v>-0.143592899</c:v>
                </c:pt>
                <c:pt idx="26">
                  <c:v>-0.21434903799999999</c:v>
                </c:pt>
                <c:pt idx="27">
                  <c:v>-0.26818957900000001</c:v>
                </c:pt>
                <c:pt idx="28">
                  <c:v>-0.25353807099999998</c:v>
                </c:pt>
                <c:pt idx="29">
                  <c:v>-0.168932636</c:v>
                </c:pt>
                <c:pt idx="30">
                  <c:v>-0.21088736799999999</c:v>
                </c:pt>
                <c:pt idx="31">
                  <c:v>-0.235268483</c:v>
                </c:pt>
                <c:pt idx="32">
                  <c:v>-0.29698522300000002</c:v>
                </c:pt>
                <c:pt idx="33">
                  <c:v>-0.18555149600000001</c:v>
                </c:pt>
                <c:pt idx="34">
                  <c:v>-0.13068149300000001</c:v>
                </c:pt>
                <c:pt idx="35">
                  <c:v>-7.5539550999999996E-2</c:v>
                </c:pt>
                <c:pt idx="36">
                  <c:v>-0.11240534200000001</c:v>
                </c:pt>
                <c:pt idx="37">
                  <c:v>-7.4446103E-2</c:v>
                </c:pt>
                <c:pt idx="38">
                  <c:v>-7.3936614999999997E-2</c:v>
                </c:pt>
                <c:pt idx="39">
                  <c:v>-0.14089842799999999</c:v>
                </c:pt>
                <c:pt idx="40">
                  <c:v>-8.3181639000000002E-2</c:v>
                </c:pt>
                <c:pt idx="41">
                  <c:v>-6.4121939000000003E-2</c:v>
                </c:pt>
                <c:pt idx="42">
                  <c:v>-0.118110236220472</c:v>
                </c:pt>
                <c:pt idx="43">
                  <c:v>-0.15748031496063</c:v>
                </c:pt>
                <c:pt idx="44">
                  <c:v>-0.14503816793893101</c:v>
                </c:pt>
                <c:pt idx="45">
                  <c:v>-0.123076923076923</c:v>
                </c:pt>
                <c:pt idx="46">
                  <c:v>-0.13223140495867799</c:v>
                </c:pt>
                <c:pt idx="47">
                  <c:v>-0.27200000000000002</c:v>
                </c:pt>
                <c:pt idx="48">
                  <c:v>-0.203125</c:v>
                </c:pt>
                <c:pt idx="49">
                  <c:v>-0.44800000000000001</c:v>
                </c:pt>
                <c:pt idx="50">
                  <c:v>-0.339622641509434</c:v>
                </c:pt>
                <c:pt idx="51">
                  <c:v>-0.35499999999999998</c:v>
                </c:pt>
                <c:pt idx="52">
                  <c:v>-0.32544378698224852</c:v>
                </c:pt>
                <c:pt idx="53">
                  <c:v>-0.25316455696202533</c:v>
                </c:pt>
                <c:pt idx="54">
                  <c:v>-0.15972222222222221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2-4307-815C-361C312F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Anställda!$EP$3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Anställda!$EM$4:$EM$58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Anställda!$EP$4:$EP$58</c:f>
              <c:numCache>
                <c:formatCode>0%</c:formatCode>
                <c:ptCount val="55"/>
                <c:pt idx="0">
                  <c:v>0.26787207000000002</c:v>
                </c:pt>
                <c:pt idx="1">
                  <c:v>0.263590243</c:v>
                </c:pt>
                <c:pt idx="2">
                  <c:v>0.103097876</c:v>
                </c:pt>
                <c:pt idx="3">
                  <c:v>-0.29738625299999999</c:v>
                </c:pt>
                <c:pt idx="4">
                  <c:v>-0.40810622800000002</c:v>
                </c:pt>
                <c:pt idx="5">
                  <c:v>-0.33352093400000005</c:v>
                </c:pt>
                <c:pt idx="6">
                  <c:v>-0.412413209</c:v>
                </c:pt>
                <c:pt idx="7">
                  <c:v>-0.271530618</c:v>
                </c:pt>
                <c:pt idx="8">
                  <c:v>-0.11378153199999999</c:v>
                </c:pt>
                <c:pt idx="9">
                  <c:v>-3.4617768999999965E-2</c:v>
                </c:pt>
                <c:pt idx="10">
                  <c:v>9.8168048999999979E-2</c:v>
                </c:pt>
                <c:pt idx="11">
                  <c:v>0.26041303199999999</c:v>
                </c:pt>
                <c:pt idx="12">
                  <c:v>0.26484625299999998</c:v>
                </c:pt>
                <c:pt idx="13">
                  <c:v>0.34518905</c:v>
                </c:pt>
                <c:pt idx="14">
                  <c:v>0.34648472299999999</c:v>
                </c:pt>
                <c:pt idx="15">
                  <c:v>8.5662951999999987E-2</c:v>
                </c:pt>
                <c:pt idx="16">
                  <c:v>2.3509266000000001E-2</c:v>
                </c:pt>
                <c:pt idx="17">
                  <c:v>9.6742390000000011E-2</c:v>
                </c:pt>
                <c:pt idx="18">
                  <c:v>-8.1824090000000016E-3</c:v>
                </c:pt>
                <c:pt idx="19">
                  <c:v>-0.180112513</c:v>
                </c:pt>
                <c:pt idx="20">
                  <c:v>-0.23880461900000002</c:v>
                </c:pt>
                <c:pt idx="21">
                  <c:v>-0.19119806499999997</c:v>
                </c:pt>
                <c:pt idx="22">
                  <c:v>-0.151851597</c:v>
                </c:pt>
                <c:pt idx="23">
                  <c:v>3.1812478000000005E-2</c:v>
                </c:pt>
                <c:pt idx="24">
                  <c:v>-5.7360867999999982E-2</c:v>
                </c:pt>
                <c:pt idx="25">
                  <c:v>0.11277611100000001</c:v>
                </c:pt>
                <c:pt idx="26">
                  <c:v>5.9081351000000004E-2</c:v>
                </c:pt>
                <c:pt idx="27">
                  <c:v>-0.10998896800000002</c:v>
                </c:pt>
                <c:pt idx="28">
                  <c:v>-6.3252302999999982E-2</c:v>
                </c:pt>
                <c:pt idx="29">
                  <c:v>7.8504187000000003E-2</c:v>
                </c:pt>
                <c:pt idx="30">
                  <c:v>2.7348128999999999E-2</c:v>
                </c:pt>
                <c:pt idx="31">
                  <c:v>-5.69202399999999E-3</c:v>
                </c:pt>
                <c:pt idx="32">
                  <c:v>-0.14843133300000003</c:v>
                </c:pt>
                <c:pt idx="33">
                  <c:v>9.7830437999999992E-2</c:v>
                </c:pt>
                <c:pt idx="34">
                  <c:v>0.23237081699999998</c:v>
                </c:pt>
                <c:pt idx="35">
                  <c:v>0.17456119800000003</c:v>
                </c:pt>
                <c:pt idx="36">
                  <c:v>0.128007855</c:v>
                </c:pt>
                <c:pt idx="37">
                  <c:v>0.29294936900000002</c:v>
                </c:pt>
                <c:pt idx="38">
                  <c:v>0.46813334300000004</c:v>
                </c:pt>
                <c:pt idx="39">
                  <c:v>0.25290907100000004</c:v>
                </c:pt>
                <c:pt idx="40">
                  <c:v>0.31434951899999997</c:v>
                </c:pt>
                <c:pt idx="41">
                  <c:v>0.28775591899999997</c:v>
                </c:pt>
                <c:pt idx="42">
                  <c:v>0.25196850393700798</c:v>
                </c:pt>
                <c:pt idx="43">
                  <c:v>0.12598425196850402</c:v>
                </c:pt>
                <c:pt idx="44">
                  <c:v>0.17557251908397001</c:v>
                </c:pt>
                <c:pt idx="45">
                  <c:v>0.115384615384615</c:v>
                </c:pt>
                <c:pt idx="46">
                  <c:v>0.18181818181818202</c:v>
                </c:pt>
                <c:pt idx="47">
                  <c:v>-8.0000000000000016E-2</c:v>
                </c:pt>
                <c:pt idx="48">
                  <c:v>7.8125E-3</c:v>
                </c:pt>
                <c:pt idx="49">
                  <c:v>-0.38400000000000001</c:v>
                </c:pt>
                <c:pt idx="50">
                  <c:v>-0.20125786163522016</c:v>
                </c:pt>
                <c:pt idx="51">
                  <c:v>-0.20399999999999999</c:v>
                </c:pt>
                <c:pt idx="52">
                  <c:v>-0.20118343195266272</c:v>
                </c:pt>
                <c:pt idx="53">
                  <c:v>-6.9620253164556972E-2</c:v>
                </c:pt>
                <c:pt idx="54">
                  <c:v>8.3333333333333343E-2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62-4307-815C-361C312F2BA8}"/>
            </c:ext>
          </c:extLst>
        </c:ser>
        <c:ser>
          <c:idx val="3"/>
          <c:order val="3"/>
          <c:tx>
            <c:strRef>
              <c:f>Anställda!$EQ$3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Anställda!$EM$4:$EM$58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Anställda!$EQ$4:$EQ$58</c:f>
              <c:numCache>
                <c:formatCode>0%</c:formatCode>
                <c:ptCount val="55"/>
                <c:pt idx="0">
                  <c:v>2.7082669195875857E-2</c:v>
                </c:pt>
                <c:pt idx="1">
                  <c:v>2.7082669195875857E-2</c:v>
                </c:pt>
                <c:pt idx="2">
                  <c:v>2.7082669195875857E-2</c:v>
                </c:pt>
                <c:pt idx="3">
                  <c:v>2.7082669195875857E-2</c:v>
                </c:pt>
                <c:pt idx="4">
                  <c:v>2.7082669195875857E-2</c:v>
                </c:pt>
                <c:pt idx="5">
                  <c:v>2.7082669195875857E-2</c:v>
                </c:pt>
                <c:pt idx="6">
                  <c:v>2.7082669195875857E-2</c:v>
                </c:pt>
                <c:pt idx="7">
                  <c:v>2.7082669195875857E-2</c:v>
                </c:pt>
                <c:pt idx="8">
                  <c:v>2.7082669195875857E-2</c:v>
                </c:pt>
                <c:pt idx="9">
                  <c:v>2.7082669195875857E-2</c:v>
                </c:pt>
                <c:pt idx="10">
                  <c:v>2.7082669195875857E-2</c:v>
                </c:pt>
                <c:pt idx="11">
                  <c:v>2.7082669195875857E-2</c:v>
                </c:pt>
                <c:pt idx="12">
                  <c:v>2.7082669195875857E-2</c:v>
                </c:pt>
                <c:pt idx="13">
                  <c:v>2.7082669195875857E-2</c:v>
                </c:pt>
                <c:pt idx="14">
                  <c:v>2.7082669195875857E-2</c:v>
                </c:pt>
                <c:pt idx="15">
                  <c:v>2.7082669195875857E-2</c:v>
                </c:pt>
                <c:pt idx="16">
                  <c:v>2.7082669195875857E-2</c:v>
                </c:pt>
                <c:pt idx="17">
                  <c:v>2.7082669195875857E-2</c:v>
                </c:pt>
                <c:pt idx="18">
                  <c:v>2.7082669195875857E-2</c:v>
                </c:pt>
                <c:pt idx="19">
                  <c:v>2.7082669195875857E-2</c:v>
                </c:pt>
                <c:pt idx="20">
                  <c:v>2.7082669195875857E-2</c:v>
                </c:pt>
                <c:pt idx="21">
                  <c:v>2.7082669195875857E-2</c:v>
                </c:pt>
                <c:pt idx="22">
                  <c:v>2.7082669195875857E-2</c:v>
                </c:pt>
                <c:pt idx="23">
                  <c:v>2.7082669195875857E-2</c:v>
                </c:pt>
                <c:pt idx="24">
                  <c:v>2.7082669195875857E-2</c:v>
                </c:pt>
                <c:pt idx="25">
                  <c:v>2.7082669195875857E-2</c:v>
                </c:pt>
                <c:pt idx="26">
                  <c:v>2.7082669195875857E-2</c:v>
                </c:pt>
                <c:pt idx="27">
                  <c:v>2.7082669195875857E-2</c:v>
                </c:pt>
                <c:pt idx="28">
                  <c:v>2.7082669195875857E-2</c:v>
                </c:pt>
                <c:pt idx="29">
                  <c:v>2.7082669195875857E-2</c:v>
                </c:pt>
                <c:pt idx="30">
                  <c:v>2.7082669195875857E-2</c:v>
                </c:pt>
                <c:pt idx="31">
                  <c:v>2.7082669195875857E-2</c:v>
                </c:pt>
                <c:pt idx="32">
                  <c:v>2.7082669195875857E-2</c:v>
                </c:pt>
                <c:pt idx="33">
                  <c:v>2.7082669195875857E-2</c:v>
                </c:pt>
                <c:pt idx="34">
                  <c:v>2.7082669195875857E-2</c:v>
                </c:pt>
                <c:pt idx="35">
                  <c:v>2.7082669195875857E-2</c:v>
                </c:pt>
                <c:pt idx="36">
                  <c:v>2.7082669195875857E-2</c:v>
                </c:pt>
                <c:pt idx="37">
                  <c:v>2.7082669195875857E-2</c:v>
                </c:pt>
                <c:pt idx="38">
                  <c:v>2.7082669195875857E-2</c:v>
                </c:pt>
                <c:pt idx="39">
                  <c:v>2.7082669195875857E-2</c:v>
                </c:pt>
                <c:pt idx="40">
                  <c:v>2.7082669195875857E-2</c:v>
                </c:pt>
                <c:pt idx="41">
                  <c:v>2.7082669195875857E-2</c:v>
                </c:pt>
                <c:pt idx="42">
                  <c:v>2.7082669195875857E-2</c:v>
                </c:pt>
                <c:pt idx="43">
                  <c:v>2.7082669195875857E-2</c:v>
                </c:pt>
                <c:pt idx="44">
                  <c:v>2.7082669195875857E-2</c:v>
                </c:pt>
                <c:pt idx="45">
                  <c:v>2.7082669195875857E-2</c:v>
                </c:pt>
                <c:pt idx="46">
                  <c:v>2.7082669195875857E-2</c:v>
                </c:pt>
                <c:pt idx="47">
                  <c:v>2.7082669195875857E-2</c:v>
                </c:pt>
                <c:pt idx="48">
                  <c:v>2.7082669195875857E-2</c:v>
                </c:pt>
                <c:pt idx="49">
                  <c:v>2.7082669195875857E-2</c:v>
                </c:pt>
                <c:pt idx="50">
                  <c:v>2.7082669195875857E-2</c:v>
                </c:pt>
                <c:pt idx="51">
                  <c:v>2.7082669195875857E-2</c:v>
                </c:pt>
                <c:pt idx="52">
                  <c:v>2.7082669195875857E-2</c:v>
                </c:pt>
                <c:pt idx="53">
                  <c:v>2.7082669195875857E-2</c:v>
                </c:pt>
                <c:pt idx="54">
                  <c:v>2.7082669195875857E-2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62-4307-815C-361C312F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AnställdaP!$B$1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AnställdaP!$B$58:$B$59</c:f>
              <c:numCache>
                <c:formatCode>0%</c:formatCode>
                <c:ptCount val="2"/>
                <c:pt idx="0">
                  <c:v>0.28472222222222221</c:v>
                </c:pt>
                <c:pt idx="1">
                  <c:v>0.34480401093892432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3-48B8-8B70-49551A7D4F16}"/>
            </c:ext>
          </c:extLst>
        </c:ser>
        <c:ser>
          <c:idx val="1"/>
          <c:order val="1"/>
          <c:tx>
            <c:strRef>
              <c:f>AnställdaP!$C$1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AnställdaP!$C$58:$C$59</c:f>
              <c:numCache>
                <c:formatCode>0%</c:formatCode>
                <c:ptCount val="2"/>
                <c:pt idx="0">
                  <c:v>0.61111111111111116</c:v>
                </c:pt>
                <c:pt idx="1">
                  <c:v>0.55082041932543302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3-48B8-8B70-49551A7D4F16}"/>
            </c:ext>
          </c:extLst>
        </c:ser>
        <c:ser>
          <c:idx val="2"/>
          <c:order val="2"/>
          <c:tx>
            <c:strRef>
              <c:f>AnställdaP!$D$1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AnställdaP!$D$58:$D$59</c:f>
              <c:numCache>
                <c:formatCode>0%</c:formatCode>
                <c:ptCount val="2"/>
                <c:pt idx="0">
                  <c:v>9.7222222222222224E-2</c:v>
                </c:pt>
                <c:pt idx="1">
                  <c:v>8.0674567000911579E-2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13-48B8-8B70-49551A7D4F16}"/>
            </c:ext>
          </c:extLst>
        </c:ser>
        <c:ser>
          <c:idx val="3"/>
          <c:order val="3"/>
          <c:tx>
            <c:strRef>
              <c:f>AnställdaP!$E$1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invertIfNegative val="0"/>
          <c:cat>
            <c:strRef>
              <c:f>AnställdaP!$A$58:$A$59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AnställdaP!$E$58:$E$59</c:f>
              <c:numCache>
                <c:formatCode>0%</c:formatCode>
                <c:ptCount val="2"/>
                <c:pt idx="0">
                  <c:v>6.9444444444444441E-3</c:v>
                </c:pt>
                <c:pt idx="1">
                  <c:v>2.0282588878760256E-2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13-48B8-8B70-49551A7D4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AnställdaP!$P$1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AnställdaP!$P$100:$P$104</c:f>
              <c:numCache>
                <c:formatCode>0%</c:formatCode>
                <c:ptCount val="5"/>
                <c:pt idx="0">
                  <c:v>0.21212121212121213</c:v>
                </c:pt>
                <c:pt idx="1">
                  <c:v>0.37037037037037035</c:v>
                </c:pt>
                <c:pt idx="2">
                  <c:v>0.26315789473684209</c:v>
                </c:pt>
                <c:pt idx="3">
                  <c:v>0.4</c:v>
                </c:pt>
                <c:pt idx="4">
                  <c:v>0.28472222222222221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E-4CF3-85EA-5226748CC9EB}"/>
            </c:ext>
          </c:extLst>
        </c:ser>
        <c:ser>
          <c:idx val="1"/>
          <c:order val="1"/>
          <c:tx>
            <c:strRef>
              <c:f>AnställdaP!$Q$1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AnställdaP!$Q$100:$Q$104</c:f>
              <c:numCache>
                <c:formatCode>0%</c:formatCode>
                <c:ptCount val="5"/>
                <c:pt idx="0">
                  <c:v>0.66666666666666663</c:v>
                </c:pt>
                <c:pt idx="1">
                  <c:v>0.55555555555555558</c:v>
                </c:pt>
                <c:pt idx="2">
                  <c:v>0.57894736842105265</c:v>
                </c:pt>
                <c:pt idx="3">
                  <c:v>0.6</c:v>
                </c:pt>
                <c:pt idx="4">
                  <c:v>0.61111111111111116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E-4CF3-85EA-5226748CC9EB}"/>
            </c:ext>
          </c:extLst>
        </c:ser>
        <c:ser>
          <c:idx val="2"/>
          <c:order val="2"/>
          <c:tx>
            <c:strRef>
              <c:f>AnställdaP!$R$1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5E-4CF3-85EA-5226748CC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AnställdaP!$R$100:$R$104</c:f>
              <c:numCache>
                <c:formatCode>0%</c:formatCode>
                <c:ptCount val="5"/>
                <c:pt idx="0">
                  <c:v>0.10606060606060606</c:v>
                </c:pt>
                <c:pt idx="1">
                  <c:v>7.407407407407407E-2</c:v>
                </c:pt>
                <c:pt idx="2">
                  <c:v>0.15789473684210525</c:v>
                </c:pt>
                <c:pt idx="3">
                  <c:v>0</c:v>
                </c:pt>
                <c:pt idx="4">
                  <c:v>9.7222222222222224E-2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5E-4CF3-85EA-5226748CC9EB}"/>
            </c:ext>
          </c:extLst>
        </c:ser>
        <c:ser>
          <c:idx val="3"/>
          <c:order val="3"/>
          <c:tx>
            <c:strRef>
              <c:f>AnställdaP!$S$1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AnställdaP!$S$100:$S$104</c:f>
              <c:numCache>
                <c:formatCode>0%</c:formatCode>
                <c:ptCount val="5"/>
                <c:pt idx="0">
                  <c:v>1.5151515151515152E-2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6.9444444444444441E-3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5E-4CF3-85EA-5226748CC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Produktion!$B$58:$B$59</c:f>
              <c:numCache>
                <c:formatCode>0%</c:formatCode>
                <c:ptCount val="2"/>
                <c:pt idx="0">
                  <c:v>0.41666666666666669</c:v>
                </c:pt>
                <c:pt idx="1">
                  <c:v>0.4582953509571559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5-47FE-8E16-5B1A9197A4E9}"/>
            </c:ext>
          </c:extLst>
        </c:ser>
        <c:ser>
          <c:idx val="1"/>
          <c:order val="1"/>
          <c:tx>
            <c:strRef>
              <c:f>Produktion!$C$1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Produktion!$C$58:$C$59</c:f>
              <c:numCache>
                <c:formatCode>0%</c:formatCode>
                <c:ptCount val="2"/>
                <c:pt idx="0">
                  <c:v>0.375</c:v>
                </c:pt>
                <c:pt idx="1">
                  <c:v>0.3662260711030082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5-47FE-8E16-5B1A9197A4E9}"/>
            </c:ext>
          </c:extLst>
        </c:ser>
        <c:ser>
          <c:idx val="2"/>
          <c:order val="2"/>
          <c:tx>
            <c:strRef>
              <c:f>Produktion!$D$1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Produktion!$D$58:$D$59</c:f>
              <c:numCache>
                <c:formatCode>0%</c:formatCode>
                <c:ptCount val="2"/>
                <c:pt idx="0">
                  <c:v>0.20833333333333334</c:v>
                </c:pt>
                <c:pt idx="1">
                  <c:v>0.16864175022789427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5-47FE-8E16-5B1A9197A4E9}"/>
            </c:ext>
          </c:extLst>
        </c:ser>
        <c:ser>
          <c:idx val="3"/>
          <c:order val="3"/>
          <c:tx>
            <c:strRef>
              <c:f>Produktion!$E$1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A5A5A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Produktion!$E$58:$E$59</c:f>
              <c:numCache>
                <c:formatCode>0%</c:formatCode>
                <c:ptCount val="2"/>
                <c:pt idx="0">
                  <c:v>0</c:v>
                </c:pt>
                <c:pt idx="1">
                  <c:v>6.8368277119416595E-3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45-47FE-8E16-5B1A9197A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6595856"/>
        <c:axId val="796596184"/>
      </c:barChart>
      <c:catAx>
        <c:axId val="7965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6596184"/>
        <c:crosses val="autoZero"/>
        <c:auto val="1"/>
        <c:lblAlgn val="ctr"/>
        <c:lblOffset val="100"/>
        <c:noMultiLvlLbl val="0"/>
      </c:catAx>
      <c:valAx>
        <c:axId val="79659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659585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AnställdaP!$AD$1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AnställdaP!$AD$100:$AD$104</c:f>
              <c:numCache>
                <c:formatCode>0%</c:formatCode>
                <c:ptCount val="5"/>
                <c:pt idx="0">
                  <c:v>0.2</c:v>
                </c:pt>
                <c:pt idx="1">
                  <c:v>0.26923076923076922</c:v>
                </c:pt>
                <c:pt idx="2">
                  <c:v>0.29545454545454547</c:v>
                </c:pt>
                <c:pt idx="3">
                  <c:v>0.35714285714285715</c:v>
                </c:pt>
                <c:pt idx="4">
                  <c:v>0.28472222222222221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2-4F59-BB97-275696661331}"/>
            </c:ext>
          </c:extLst>
        </c:ser>
        <c:ser>
          <c:idx val="1"/>
          <c:order val="1"/>
          <c:tx>
            <c:strRef>
              <c:f>AnställdaP!$AE$1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AnställdaP!$AE$100:$AE$104</c:f>
              <c:numCache>
                <c:formatCode>0%</c:formatCode>
                <c:ptCount val="5"/>
                <c:pt idx="0">
                  <c:v>0.5</c:v>
                </c:pt>
                <c:pt idx="1">
                  <c:v>0.65384615384615385</c:v>
                </c:pt>
                <c:pt idx="2">
                  <c:v>0.63636363636363635</c:v>
                </c:pt>
                <c:pt idx="3">
                  <c:v>0.5714285714285714</c:v>
                </c:pt>
                <c:pt idx="4">
                  <c:v>0.61111111111111116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2-4F59-BB97-275696661331}"/>
            </c:ext>
          </c:extLst>
        </c:ser>
        <c:ser>
          <c:idx val="2"/>
          <c:order val="2"/>
          <c:tx>
            <c:strRef>
              <c:f>AnställdaP!$AF$1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AnställdaP!$AF$100:$AF$104</c:f>
              <c:numCache>
                <c:formatCode>0%</c:formatCode>
                <c:ptCount val="5"/>
                <c:pt idx="0">
                  <c:v>0.25</c:v>
                </c:pt>
                <c:pt idx="1">
                  <c:v>7.6923076923076927E-2</c:v>
                </c:pt>
                <c:pt idx="2">
                  <c:v>6.8181818181818177E-2</c:v>
                </c:pt>
                <c:pt idx="3">
                  <c:v>7.1428571428571425E-2</c:v>
                </c:pt>
                <c:pt idx="4">
                  <c:v>9.7222222222222224E-2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2-4F59-BB97-275696661331}"/>
            </c:ext>
          </c:extLst>
        </c:ser>
        <c:ser>
          <c:idx val="3"/>
          <c:order val="3"/>
          <c:tx>
            <c:strRef>
              <c:f>AnställdaP!$AG$1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AnställdaP!$AC$100:$AC$104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AnställdaP!$AG$100:$AG$104</c:f>
              <c:numCache>
                <c:formatCode>0%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6.9444444444444441E-3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2-4F59-BB97-275696661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AnställdaP!$AR$2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DF-4E6B-AB44-2E0D7D2CA9CB}"/>
              </c:ext>
            </c:extLst>
          </c:dPt>
          <c:dPt>
            <c:idx val="17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3DF-4E6B-AB44-2E0D7D2CA9CB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DF-4E6B-AB44-2E0D7D2CA9CB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DF-4E6B-AB44-2E0D7D2CA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AnställdaP!$AQ$3:$AQ$24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Västmanland</c:v>
                </c:pt>
                <c:pt idx="5">
                  <c:v>Dalarna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Uppsala</c:v>
                </c:pt>
                <c:pt idx="10">
                  <c:v>Östergötland</c:v>
                </c:pt>
                <c:pt idx="11">
                  <c:v>Kronoberg</c:v>
                </c:pt>
                <c:pt idx="12">
                  <c:v>Södermanland</c:v>
                </c:pt>
                <c:pt idx="13">
                  <c:v>Kalmar</c:v>
                </c:pt>
                <c:pt idx="14">
                  <c:v>Skåne</c:v>
                </c:pt>
                <c:pt idx="15">
                  <c:v>Västerbotten</c:v>
                </c:pt>
                <c:pt idx="16">
                  <c:v>Norrbotten</c:v>
                </c:pt>
                <c:pt idx="17">
                  <c:v>Värmland</c:v>
                </c:pt>
                <c:pt idx="18">
                  <c:v>Västernorrland</c:v>
                </c:pt>
                <c:pt idx="19">
                  <c:v>Jämtland</c:v>
                </c:pt>
                <c:pt idx="20">
                  <c:v>Gotland</c:v>
                </c:pt>
                <c:pt idx="21">
                  <c:v>Gävleborg</c:v>
                </c:pt>
              </c:strCache>
            </c:strRef>
          </c:cat>
          <c:val>
            <c:numRef>
              <c:f>AnställdaP!$AR$3:$AR$24</c:f>
              <c:numCache>
                <c:formatCode>0%</c:formatCode>
                <c:ptCount val="22"/>
                <c:pt idx="0">
                  <c:v>0.35849056603773588</c:v>
                </c:pt>
                <c:pt idx="1">
                  <c:v>0.32595870206489674</c:v>
                </c:pt>
                <c:pt idx="2">
                  <c:v>0.31770833333333331</c:v>
                </c:pt>
                <c:pt idx="3">
                  <c:v>0.30959752321981426</c:v>
                </c:pt>
                <c:pt idx="4">
                  <c:v>0.2857142857142857</c:v>
                </c:pt>
                <c:pt idx="5">
                  <c:v>0.28042328042328041</c:v>
                </c:pt>
                <c:pt idx="6">
                  <c:v>0.27083333333333337</c:v>
                </c:pt>
                <c:pt idx="7">
                  <c:v>0.26666666666666666</c:v>
                </c:pt>
                <c:pt idx="8">
                  <c:v>0.26412944393801274</c:v>
                </c:pt>
                <c:pt idx="9">
                  <c:v>0.25766871165644173</c:v>
                </c:pt>
                <c:pt idx="10">
                  <c:v>0.25641025641025644</c:v>
                </c:pt>
                <c:pt idx="11">
                  <c:v>0.25423728813559321</c:v>
                </c:pt>
                <c:pt idx="12">
                  <c:v>0.24786324786324784</c:v>
                </c:pt>
                <c:pt idx="13">
                  <c:v>0.24285714285714285</c:v>
                </c:pt>
                <c:pt idx="14">
                  <c:v>0.23404255319148937</c:v>
                </c:pt>
                <c:pt idx="15">
                  <c:v>0.22674418604651164</c:v>
                </c:pt>
                <c:pt idx="16">
                  <c:v>0.2</c:v>
                </c:pt>
                <c:pt idx="17">
                  <c:v>0.1875</c:v>
                </c:pt>
                <c:pt idx="18">
                  <c:v>0.16058394160583941</c:v>
                </c:pt>
                <c:pt idx="19">
                  <c:v>0.14606741573033707</c:v>
                </c:pt>
                <c:pt idx="20">
                  <c:v>0.13793103448275862</c:v>
                </c:pt>
                <c:pt idx="21">
                  <c:v>0.13740458015267176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F-4E6B-AB44-2E0D7D2CA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AnställdaP!$AS$2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Västmanland</c:v>
                </c:pt>
                <c:pt idx="5">
                  <c:v>Dalarna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Uppsala</c:v>
                </c:pt>
                <c:pt idx="10">
                  <c:v>Östergötland</c:v>
                </c:pt>
                <c:pt idx="11">
                  <c:v>Kronoberg</c:v>
                </c:pt>
                <c:pt idx="12">
                  <c:v>Södermanland</c:v>
                </c:pt>
                <c:pt idx="13">
                  <c:v>Kalmar</c:v>
                </c:pt>
                <c:pt idx="14">
                  <c:v>Skåne</c:v>
                </c:pt>
                <c:pt idx="15">
                  <c:v>Västerbotten</c:v>
                </c:pt>
                <c:pt idx="16">
                  <c:v>Norrbotten</c:v>
                </c:pt>
                <c:pt idx="17">
                  <c:v>Värmland</c:v>
                </c:pt>
                <c:pt idx="18">
                  <c:v>Västernorrland</c:v>
                </c:pt>
                <c:pt idx="19">
                  <c:v>Jämtland</c:v>
                </c:pt>
                <c:pt idx="20">
                  <c:v>Gotland</c:v>
                </c:pt>
                <c:pt idx="21">
                  <c:v>Gävleborg</c:v>
                </c:pt>
              </c:strCache>
            </c:strRef>
          </c:cat>
          <c:val>
            <c:numRef>
              <c:f>AnställdaP!$AS$3:$AS$24</c:f>
              <c:numCache>
                <c:formatCode>0%</c:formatCode>
                <c:ptCount val="22"/>
                <c:pt idx="0">
                  <c:v>0.12924822203622857</c:v>
                </c:pt>
                <c:pt idx="1">
                  <c:v>0.12924822203622857</c:v>
                </c:pt>
                <c:pt idx="2">
                  <c:v>0.12924822203622857</c:v>
                </c:pt>
                <c:pt idx="3">
                  <c:v>0.12924822203622857</c:v>
                </c:pt>
                <c:pt idx="4">
                  <c:v>0.12924822203622857</c:v>
                </c:pt>
                <c:pt idx="5">
                  <c:v>0.12924822203622857</c:v>
                </c:pt>
                <c:pt idx="6">
                  <c:v>0.12924822203622857</c:v>
                </c:pt>
                <c:pt idx="7">
                  <c:v>0.12924822203622857</c:v>
                </c:pt>
                <c:pt idx="8">
                  <c:v>0.12924822203622857</c:v>
                </c:pt>
                <c:pt idx="9">
                  <c:v>0.12924822203622857</c:v>
                </c:pt>
                <c:pt idx="10">
                  <c:v>0.12924822203622857</c:v>
                </c:pt>
                <c:pt idx="11">
                  <c:v>0.12924822203622857</c:v>
                </c:pt>
                <c:pt idx="12">
                  <c:v>0.12924822203622857</c:v>
                </c:pt>
                <c:pt idx="13">
                  <c:v>0.12924822203622857</c:v>
                </c:pt>
                <c:pt idx="14">
                  <c:v>0.12924822203622857</c:v>
                </c:pt>
                <c:pt idx="15">
                  <c:v>0.12924822203622857</c:v>
                </c:pt>
                <c:pt idx="16">
                  <c:v>0.12924822203622857</c:v>
                </c:pt>
                <c:pt idx="17">
                  <c:v>0.12924822203622857</c:v>
                </c:pt>
                <c:pt idx="18">
                  <c:v>0.12924822203622857</c:v>
                </c:pt>
                <c:pt idx="19">
                  <c:v>0.12924822203622857</c:v>
                </c:pt>
                <c:pt idx="20">
                  <c:v>0.12924822203622857</c:v>
                </c:pt>
                <c:pt idx="21">
                  <c:v>0.12924822203622857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DF-4E6B-AB44-2E0D7D2CA9CB}"/>
            </c:ext>
          </c:extLst>
        </c:ser>
        <c:ser>
          <c:idx val="2"/>
          <c:order val="2"/>
          <c:tx>
            <c:strRef>
              <c:f>AnställdaP!$BH$2</c:f>
              <c:strCache>
                <c:ptCount val="1"/>
                <c:pt idx="0">
                  <c:v>Värmlands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AnställdaP!$AQ$3:$AQ$24</c:f>
              <c:strCache>
                <c:ptCount val="22"/>
                <c:pt idx="0">
                  <c:v>Halland</c:v>
                </c:pt>
                <c:pt idx="1">
                  <c:v>Stockholm</c:v>
                </c:pt>
                <c:pt idx="2">
                  <c:v>Jönköping</c:v>
                </c:pt>
                <c:pt idx="3">
                  <c:v>Västra Götaland</c:v>
                </c:pt>
                <c:pt idx="4">
                  <c:v>Västmanland</c:v>
                </c:pt>
                <c:pt idx="5">
                  <c:v>Dalarna</c:v>
                </c:pt>
                <c:pt idx="6">
                  <c:v>Örebro</c:v>
                </c:pt>
                <c:pt idx="7">
                  <c:v>Blekinge</c:v>
                </c:pt>
                <c:pt idx="8">
                  <c:v>Riket</c:v>
                </c:pt>
                <c:pt idx="9">
                  <c:v>Uppsala</c:v>
                </c:pt>
                <c:pt idx="10">
                  <c:v>Östergötland</c:v>
                </c:pt>
                <c:pt idx="11">
                  <c:v>Kronoberg</c:v>
                </c:pt>
                <c:pt idx="12">
                  <c:v>Södermanland</c:v>
                </c:pt>
                <c:pt idx="13">
                  <c:v>Kalmar</c:v>
                </c:pt>
                <c:pt idx="14">
                  <c:v>Skåne</c:v>
                </c:pt>
                <c:pt idx="15">
                  <c:v>Västerbotten</c:v>
                </c:pt>
                <c:pt idx="16">
                  <c:v>Norrbotten</c:v>
                </c:pt>
                <c:pt idx="17">
                  <c:v>Värmland</c:v>
                </c:pt>
                <c:pt idx="18">
                  <c:v>Västernorrland</c:v>
                </c:pt>
                <c:pt idx="19">
                  <c:v>Jämtland</c:v>
                </c:pt>
                <c:pt idx="20">
                  <c:v>Gotland</c:v>
                </c:pt>
                <c:pt idx="21">
                  <c:v>Gävleborg</c:v>
                </c:pt>
              </c:strCache>
            </c:strRef>
          </c:cat>
          <c:val>
            <c:numRef>
              <c:f>AnställdaP!$BH$3:$BH$24</c:f>
              <c:numCache>
                <c:formatCode>0%</c:formatCode>
                <c:ptCount val="22"/>
                <c:pt idx="0">
                  <c:v>7.27689777871834E-2</c:v>
                </c:pt>
                <c:pt idx="1">
                  <c:v>7.27689777871834E-2</c:v>
                </c:pt>
                <c:pt idx="2">
                  <c:v>7.27689777871834E-2</c:v>
                </c:pt>
                <c:pt idx="3">
                  <c:v>7.27689777871834E-2</c:v>
                </c:pt>
                <c:pt idx="4">
                  <c:v>7.27689777871834E-2</c:v>
                </c:pt>
                <c:pt idx="5">
                  <c:v>7.27689777871834E-2</c:v>
                </c:pt>
                <c:pt idx="6">
                  <c:v>7.27689777871834E-2</c:v>
                </c:pt>
                <c:pt idx="7">
                  <c:v>7.27689777871834E-2</c:v>
                </c:pt>
                <c:pt idx="8">
                  <c:v>7.27689777871834E-2</c:v>
                </c:pt>
                <c:pt idx="9">
                  <c:v>7.27689777871834E-2</c:v>
                </c:pt>
                <c:pt idx="10">
                  <c:v>7.27689777871834E-2</c:v>
                </c:pt>
                <c:pt idx="11">
                  <c:v>7.27689777871834E-2</c:v>
                </c:pt>
                <c:pt idx="12">
                  <c:v>7.27689777871834E-2</c:v>
                </c:pt>
                <c:pt idx="13">
                  <c:v>7.27689777871834E-2</c:v>
                </c:pt>
                <c:pt idx="14">
                  <c:v>7.27689777871834E-2</c:v>
                </c:pt>
                <c:pt idx="15">
                  <c:v>7.27689777871834E-2</c:v>
                </c:pt>
                <c:pt idx="16">
                  <c:v>7.27689777871834E-2</c:v>
                </c:pt>
                <c:pt idx="17">
                  <c:v>7.27689777871834E-2</c:v>
                </c:pt>
                <c:pt idx="18">
                  <c:v>7.27689777871834E-2</c:v>
                </c:pt>
                <c:pt idx="19">
                  <c:v>7.27689777871834E-2</c:v>
                </c:pt>
                <c:pt idx="20">
                  <c:v>7.27689777871834E-2</c:v>
                </c:pt>
                <c:pt idx="21">
                  <c:v>7.27689777871834E-2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DF-4E6B-AB44-2E0D7D2CA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AnställdaP!$EN$3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AnställdaP!$EM$4:$EM$58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AnställdaP!$EN$4:$EN$58</c:f>
              <c:numCache>
                <c:formatCode>0%</c:formatCode>
                <c:ptCount val="55"/>
                <c:pt idx="0">
                  <c:v>0.26600691300000001</c:v>
                </c:pt>
                <c:pt idx="1">
                  <c:v>0.43033440499999998</c:v>
                </c:pt>
                <c:pt idx="2">
                  <c:v>0.18606635999999999</c:v>
                </c:pt>
                <c:pt idx="3">
                  <c:v>4.7978066999999999E-2</c:v>
                </c:pt>
                <c:pt idx="4">
                  <c:v>0.16821128399999999</c:v>
                </c:pt>
                <c:pt idx="5">
                  <c:v>0.215490719</c:v>
                </c:pt>
                <c:pt idx="6">
                  <c:v>0.27434455600000002</c:v>
                </c:pt>
                <c:pt idx="7">
                  <c:v>0.341509962</c:v>
                </c:pt>
                <c:pt idx="8">
                  <c:v>0.35537943300000002</c:v>
                </c:pt>
                <c:pt idx="9">
                  <c:v>0.39668411599999998</c:v>
                </c:pt>
                <c:pt idx="10">
                  <c:v>0.32452762099999999</c:v>
                </c:pt>
                <c:pt idx="11">
                  <c:v>0.48449517600000003</c:v>
                </c:pt>
                <c:pt idx="12">
                  <c:v>0.30107799099999999</c:v>
                </c:pt>
                <c:pt idx="13">
                  <c:v>0.346094128</c:v>
                </c:pt>
                <c:pt idx="14">
                  <c:v>0.24087635700000001</c:v>
                </c:pt>
                <c:pt idx="15">
                  <c:v>0.22688306699999999</c:v>
                </c:pt>
                <c:pt idx="16">
                  <c:v>0.27777887699999998</c:v>
                </c:pt>
                <c:pt idx="17">
                  <c:v>0.24678323899999999</c:v>
                </c:pt>
                <c:pt idx="18">
                  <c:v>0.15617462900000001</c:v>
                </c:pt>
                <c:pt idx="19">
                  <c:v>0.142253771</c:v>
                </c:pt>
                <c:pt idx="20">
                  <c:v>0.242477468</c:v>
                </c:pt>
                <c:pt idx="21">
                  <c:v>0.225704984</c:v>
                </c:pt>
                <c:pt idx="22">
                  <c:v>0.16088340000000001</c:v>
                </c:pt>
                <c:pt idx="23">
                  <c:v>0.24987841499999999</c:v>
                </c:pt>
                <c:pt idx="24">
                  <c:v>0.20687841800000001</c:v>
                </c:pt>
                <c:pt idx="25">
                  <c:v>0.20901947100000001</c:v>
                </c:pt>
                <c:pt idx="26">
                  <c:v>0.24981534799999999</c:v>
                </c:pt>
                <c:pt idx="27">
                  <c:v>0.20664105499999999</c:v>
                </c:pt>
                <c:pt idx="28">
                  <c:v>0.247508705</c:v>
                </c:pt>
                <c:pt idx="29">
                  <c:v>0.24211275099999999</c:v>
                </c:pt>
                <c:pt idx="30">
                  <c:v>0.269176841</c:v>
                </c:pt>
                <c:pt idx="31">
                  <c:v>0.24895988399999999</c:v>
                </c:pt>
                <c:pt idx="32">
                  <c:v>0.19893085499999999</c:v>
                </c:pt>
                <c:pt idx="33">
                  <c:v>0.326408635</c:v>
                </c:pt>
                <c:pt idx="34">
                  <c:v>0.28144111100000002</c:v>
                </c:pt>
                <c:pt idx="35">
                  <c:v>0.19769815199999999</c:v>
                </c:pt>
                <c:pt idx="36">
                  <c:v>0.31563961600000001</c:v>
                </c:pt>
                <c:pt idx="37">
                  <c:v>0.322555376</c:v>
                </c:pt>
                <c:pt idx="38">
                  <c:v>0.21573800700000001</c:v>
                </c:pt>
                <c:pt idx="39">
                  <c:v>0.439640739</c:v>
                </c:pt>
                <c:pt idx="40">
                  <c:v>0.21568588</c:v>
                </c:pt>
                <c:pt idx="41">
                  <c:v>0.29216018399999999</c:v>
                </c:pt>
                <c:pt idx="42">
                  <c:v>0.25196850393700798</c:v>
                </c:pt>
                <c:pt idx="43">
                  <c:v>0.29921259842519699</c:v>
                </c:pt>
                <c:pt idx="44">
                  <c:v>0.32061068702290102</c:v>
                </c:pt>
                <c:pt idx="45">
                  <c:v>0.28461538461538499</c:v>
                </c:pt>
                <c:pt idx="46">
                  <c:v>0.23140495867768601</c:v>
                </c:pt>
                <c:pt idx="47">
                  <c:v>0.152</c:v>
                </c:pt>
                <c:pt idx="48">
                  <c:v>0.2890625</c:v>
                </c:pt>
                <c:pt idx="49">
                  <c:v>0.104</c:v>
                </c:pt>
                <c:pt idx="50">
                  <c:v>0.15723270440251572</c:v>
                </c:pt>
                <c:pt idx="51">
                  <c:v>0.151</c:v>
                </c:pt>
                <c:pt idx="52">
                  <c:v>0.18343195266272189</c:v>
                </c:pt>
                <c:pt idx="53">
                  <c:v>0.27215189873417722</c:v>
                </c:pt>
                <c:pt idx="54">
                  <c:v>0.28472222222222221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D7F-932C-33F1FDB3B6CF}"/>
            </c:ext>
          </c:extLst>
        </c:ser>
        <c:ser>
          <c:idx val="1"/>
          <c:order val="1"/>
          <c:tx>
            <c:strRef>
              <c:f>AnställdaP!$EO$3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AnställdaP!$EM$4:$EM$58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AnställdaP!$EO$4:$EO$58</c:f>
              <c:numCache>
                <c:formatCode>0%</c:formatCode>
                <c:ptCount val="55"/>
                <c:pt idx="0">
                  <c:v>-3.1099832000000001E-2</c:v>
                </c:pt>
                <c:pt idx="1">
                  <c:v>-8.7699558999999996E-2</c:v>
                </c:pt>
                <c:pt idx="2">
                  <c:v>-0.253917799</c:v>
                </c:pt>
                <c:pt idx="3">
                  <c:v>-0.50546869900000002</c:v>
                </c:pt>
                <c:pt idx="4">
                  <c:v>-0.42258167200000002</c:v>
                </c:pt>
                <c:pt idx="5">
                  <c:v>-0.35265873399999997</c:v>
                </c:pt>
                <c:pt idx="6">
                  <c:v>-0.204445877</c:v>
                </c:pt>
                <c:pt idx="7">
                  <c:v>-0.14701950799999999</c:v>
                </c:pt>
                <c:pt idx="8">
                  <c:v>-0.221578791</c:v>
                </c:pt>
                <c:pt idx="9">
                  <c:v>-0.209453532</c:v>
                </c:pt>
                <c:pt idx="10">
                  <c:v>-0.24638902100000001</c:v>
                </c:pt>
                <c:pt idx="11">
                  <c:v>-0.12940580500000001</c:v>
                </c:pt>
                <c:pt idx="12">
                  <c:v>-4.6683226000000001E-2</c:v>
                </c:pt>
                <c:pt idx="13">
                  <c:v>-8.5978249000000007E-2</c:v>
                </c:pt>
                <c:pt idx="14">
                  <c:v>-0.14702006100000001</c:v>
                </c:pt>
                <c:pt idx="15">
                  <c:v>-0.23681116199999999</c:v>
                </c:pt>
                <c:pt idx="16">
                  <c:v>-0.24027393499999999</c:v>
                </c:pt>
                <c:pt idx="17">
                  <c:v>-0.25129757699999999</c:v>
                </c:pt>
                <c:pt idx="18">
                  <c:v>-0.32234172300000002</c:v>
                </c:pt>
                <c:pt idx="19">
                  <c:v>-0.36832670899999997</c:v>
                </c:pt>
                <c:pt idx="20">
                  <c:v>-0.25777984900000001</c:v>
                </c:pt>
                <c:pt idx="21">
                  <c:v>-0.241612576</c:v>
                </c:pt>
                <c:pt idx="22">
                  <c:v>-0.26339132799999998</c:v>
                </c:pt>
                <c:pt idx="23">
                  <c:v>-0.160792406</c:v>
                </c:pt>
                <c:pt idx="24">
                  <c:v>-0.17941974599999999</c:v>
                </c:pt>
                <c:pt idx="25">
                  <c:v>-0.12021554199999999</c:v>
                </c:pt>
                <c:pt idx="26">
                  <c:v>-0.21131276399999999</c:v>
                </c:pt>
                <c:pt idx="27">
                  <c:v>-0.20901697</c:v>
                </c:pt>
                <c:pt idx="28">
                  <c:v>-0.13440213400000001</c:v>
                </c:pt>
                <c:pt idx="29">
                  <c:v>-0.104344697</c:v>
                </c:pt>
                <c:pt idx="30">
                  <c:v>-0.15235147800000001</c:v>
                </c:pt>
                <c:pt idx="31">
                  <c:v>-0.19890059299999999</c:v>
                </c:pt>
                <c:pt idx="32">
                  <c:v>-0.169991591</c:v>
                </c:pt>
                <c:pt idx="33">
                  <c:v>-0.13563939</c:v>
                </c:pt>
                <c:pt idx="34">
                  <c:v>-6.0482866000000003E-2</c:v>
                </c:pt>
                <c:pt idx="35">
                  <c:v>-0.14474941399999999</c:v>
                </c:pt>
                <c:pt idx="36">
                  <c:v>-5.2465615E-2</c:v>
                </c:pt>
                <c:pt idx="37">
                  <c:v>-0.17120417499999999</c:v>
                </c:pt>
                <c:pt idx="38">
                  <c:v>-7.0905649000000001E-2</c:v>
                </c:pt>
                <c:pt idx="39">
                  <c:v>-8.794797E-2</c:v>
                </c:pt>
                <c:pt idx="40">
                  <c:v>-0.116759209</c:v>
                </c:pt>
                <c:pt idx="41">
                  <c:v>-0.111286864</c:v>
                </c:pt>
                <c:pt idx="42">
                  <c:v>-0.118110236220472</c:v>
                </c:pt>
                <c:pt idx="43">
                  <c:v>-0.110236220472441</c:v>
                </c:pt>
                <c:pt idx="44">
                  <c:v>-0.106870229007634</c:v>
                </c:pt>
                <c:pt idx="45">
                  <c:v>-6.9230769230769207E-2</c:v>
                </c:pt>
                <c:pt idx="46">
                  <c:v>-0.14876033057851201</c:v>
                </c:pt>
                <c:pt idx="47">
                  <c:v>-0.2</c:v>
                </c:pt>
                <c:pt idx="48">
                  <c:v>-9.375E-2</c:v>
                </c:pt>
                <c:pt idx="49">
                  <c:v>-0.42399999999999999</c:v>
                </c:pt>
                <c:pt idx="50">
                  <c:v>-0.25786163522012601</c:v>
                </c:pt>
                <c:pt idx="51">
                  <c:v>-0.253</c:v>
                </c:pt>
                <c:pt idx="52">
                  <c:v>-0.17159763313609466</c:v>
                </c:pt>
                <c:pt idx="53">
                  <c:v>-5.6962025316455694E-2</c:v>
                </c:pt>
                <c:pt idx="54">
                  <c:v>-9.7222222222222224E-2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C-4D7F-932C-33F1FDB3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AnställdaP!$EP$3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AnställdaP!$EM$4:$EM$58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AnställdaP!$EP$4:$EP$58</c:f>
              <c:numCache>
                <c:formatCode>0%</c:formatCode>
                <c:ptCount val="55"/>
                <c:pt idx="0">
                  <c:v>0.23490708100000002</c:v>
                </c:pt>
                <c:pt idx="1">
                  <c:v>0.34263484599999999</c:v>
                </c:pt>
                <c:pt idx="2">
                  <c:v>-6.7851439000000013E-2</c:v>
                </c:pt>
                <c:pt idx="3">
                  <c:v>-0.45749063200000001</c:v>
                </c:pt>
                <c:pt idx="4">
                  <c:v>-0.254370388</c:v>
                </c:pt>
                <c:pt idx="5">
                  <c:v>-0.13716801499999998</c:v>
                </c:pt>
                <c:pt idx="6">
                  <c:v>6.9898679000000019E-2</c:v>
                </c:pt>
                <c:pt idx="7">
                  <c:v>0.19449045400000001</c:v>
                </c:pt>
                <c:pt idx="8">
                  <c:v>0.13380064200000003</c:v>
                </c:pt>
                <c:pt idx="9">
                  <c:v>0.18723058399999998</c:v>
                </c:pt>
                <c:pt idx="10">
                  <c:v>7.8138599999999975E-2</c:v>
                </c:pt>
                <c:pt idx="11">
                  <c:v>0.35508937100000004</c:v>
                </c:pt>
                <c:pt idx="12">
                  <c:v>0.25439476499999997</c:v>
                </c:pt>
                <c:pt idx="13">
                  <c:v>0.26011587899999999</c:v>
                </c:pt>
                <c:pt idx="14">
                  <c:v>9.3856296000000006E-2</c:v>
                </c:pt>
                <c:pt idx="15">
                  <c:v>-9.9280949999999979E-3</c:v>
                </c:pt>
                <c:pt idx="16">
                  <c:v>3.7504941999999986E-2</c:v>
                </c:pt>
                <c:pt idx="17">
                  <c:v>-4.5143380000000066E-3</c:v>
                </c:pt>
                <c:pt idx="18">
                  <c:v>-0.16616709400000002</c:v>
                </c:pt>
                <c:pt idx="19">
                  <c:v>-0.22607293799999997</c:v>
                </c:pt>
                <c:pt idx="20">
                  <c:v>-1.5302381000000004E-2</c:v>
                </c:pt>
                <c:pt idx="21">
                  <c:v>-1.5907591999999998E-2</c:v>
                </c:pt>
                <c:pt idx="22">
                  <c:v>-0.10250792799999997</c:v>
                </c:pt>
                <c:pt idx="23">
                  <c:v>8.9086008999999994E-2</c:v>
                </c:pt>
                <c:pt idx="24">
                  <c:v>2.7458672000000017E-2</c:v>
                </c:pt>
                <c:pt idx="25">
                  <c:v>8.8803929000000018E-2</c:v>
                </c:pt>
                <c:pt idx="26">
                  <c:v>3.8502584000000006E-2</c:v>
                </c:pt>
                <c:pt idx="27">
                  <c:v>-2.3759150000000062E-3</c:v>
                </c:pt>
                <c:pt idx="28">
                  <c:v>0.11310657099999999</c:v>
                </c:pt>
                <c:pt idx="29">
                  <c:v>0.13776805399999997</c:v>
                </c:pt>
                <c:pt idx="30">
                  <c:v>0.11682536299999999</c:v>
                </c:pt>
                <c:pt idx="31">
                  <c:v>5.0059291000000006E-2</c:v>
                </c:pt>
                <c:pt idx="32">
                  <c:v>2.8939263999999992E-2</c:v>
                </c:pt>
                <c:pt idx="33">
                  <c:v>0.190769245</c:v>
                </c:pt>
                <c:pt idx="34">
                  <c:v>0.22095824500000003</c:v>
                </c:pt>
                <c:pt idx="35">
                  <c:v>5.2948737999999995E-2</c:v>
                </c:pt>
                <c:pt idx="36">
                  <c:v>0.26317400099999999</c:v>
                </c:pt>
                <c:pt idx="37">
                  <c:v>0.15135120100000002</c:v>
                </c:pt>
                <c:pt idx="38">
                  <c:v>0.14483235799999999</c:v>
                </c:pt>
                <c:pt idx="39">
                  <c:v>0.35169276900000002</c:v>
                </c:pt>
                <c:pt idx="40">
                  <c:v>9.8926670999999994E-2</c:v>
                </c:pt>
                <c:pt idx="41">
                  <c:v>0.18087332</c:v>
                </c:pt>
                <c:pt idx="42">
                  <c:v>0.13385826771653597</c:v>
                </c:pt>
                <c:pt idx="43">
                  <c:v>0.18897637795275599</c:v>
                </c:pt>
                <c:pt idx="44">
                  <c:v>0.21374045801526703</c:v>
                </c:pt>
                <c:pt idx="45">
                  <c:v>0.21538461538461579</c:v>
                </c:pt>
                <c:pt idx="46">
                  <c:v>8.2644628099174E-2</c:v>
                </c:pt>
                <c:pt idx="47">
                  <c:v>-4.8000000000000015E-2</c:v>
                </c:pt>
                <c:pt idx="48">
                  <c:v>0.1953125</c:v>
                </c:pt>
                <c:pt idx="49">
                  <c:v>-0.32</c:v>
                </c:pt>
                <c:pt idx="50">
                  <c:v>-0.10062893081761029</c:v>
                </c:pt>
                <c:pt idx="51">
                  <c:v>-0.10200000000000001</c:v>
                </c:pt>
                <c:pt idx="52">
                  <c:v>1.1834319526627224E-2</c:v>
                </c:pt>
                <c:pt idx="53">
                  <c:v>0.21518987341772153</c:v>
                </c:pt>
                <c:pt idx="54">
                  <c:v>0.1875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9C-4D7F-932C-33F1FDB3B6CF}"/>
            </c:ext>
          </c:extLst>
        </c:ser>
        <c:ser>
          <c:idx val="3"/>
          <c:order val="3"/>
          <c:tx>
            <c:strRef>
              <c:f>AnställdaP!$EQ$3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AnställdaP!$EM$4:$EM$58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AnställdaP!$EQ$4:$EQ$58</c:f>
              <c:numCache>
                <c:formatCode>0%</c:formatCode>
                <c:ptCount val="55"/>
                <c:pt idx="0">
                  <c:v>7.27689777871834E-2</c:v>
                </c:pt>
                <c:pt idx="1">
                  <c:v>7.27689777871834E-2</c:v>
                </c:pt>
                <c:pt idx="2">
                  <c:v>7.27689777871834E-2</c:v>
                </c:pt>
                <c:pt idx="3">
                  <c:v>7.27689777871834E-2</c:v>
                </c:pt>
                <c:pt idx="4">
                  <c:v>7.27689777871834E-2</c:v>
                </c:pt>
                <c:pt idx="5">
                  <c:v>7.27689777871834E-2</c:v>
                </c:pt>
                <c:pt idx="6">
                  <c:v>7.27689777871834E-2</c:v>
                </c:pt>
                <c:pt idx="7">
                  <c:v>7.27689777871834E-2</c:v>
                </c:pt>
                <c:pt idx="8">
                  <c:v>7.27689777871834E-2</c:v>
                </c:pt>
                <c:pt idx="9">
                  <c:v>7.27689777871834E-2</c:v>
                </c:pt>
                <c:pt idx="10">
                  <c:v>7.27689777871834E-2</c:v>
                </c:pt>
                <c:pt idx="11">
                  <c:v>7.27689777871834E-2</c:v>
                </c:pt>
                <c:pt idx="12">
                  <c:v>7.27689777871834E-2</c:v>
                </c:pt>
                <c:pt idx="13">
                  <c:v>7.27689777871834E-2</c:v>
                </c:pt>
                <c:pt idx="14">
                  <c:v>7.27689777871834E-2</c:v>
                </c:pt>
                <c:pt idx="15">
                  <c:v>7.27689777871834E-2</c:v>
                </c:pt>
                <c:pt idx="16">
                  <c:v>7.27689777871834E-2</c:v>
                </c:pt>
                <c:pt idx="17">
                  <c:v>7.27689777871834E-2</c:v>
                </c:pt>
                <c:pt idx="18">
                  <c:v>7.27689777871834E-2</c:v>
                </c:pt>
                <c:pt idx="19">
                  <c:v>7.27689777871834E-2</c:v>
                </c:pt>
                <c:pt idx="20">
                  <c:v>7.27689777871834E-2</c:v>
                </c:pt>
                <c:pt idx="21">
                  <c:v>7.27689777871834E-2</c:v>
                </c:pt>
                <c:pt idx="22">
                  <c:v>7.27689777871834E-2</c:v>
                </c:pt>
                <c:pt idx="23">
                  <c:v>7.27689777871834E-2</c:v>
                </c:pt>
                <c:pt idx="24">
                  <c:v>7.27689777871834E-2</c:v>
                </c:pt>
                <c:pt idx="25">
                  <c:v>7.27689777871834E-2</c:v>
                </c:pt>
                <c:pt idx="26">
                  <c:v>7.27689777871834E-2</c:v>
                </c:pt>
                <c:pt idx="27">
                  <c:v>7.27689777871834E-2</c:v>
                </c:pt>
                <c:pt idx="28">
                  <c:v>7.27689777871834E-2</c:v>
                </c:pt>
                <c:pt idx="29">
                  <c:v>7.27689777871834E-2</c:v>
                </c:pt>
                <c:pt idx="30">
                  <c:v>7.27689777871834E-2</c:v>
                </c:pt>
                <c:pt idx="31">
                  <c:v>7.27689777871834E-2</c:v>
                </c:pt>
                <c:pt idx="32">
                  <c:v>7.27689777871834E-2</c:v>
                </c:pt>
                <c:pt idx="33">
                  <c:v>7.27689777871834E-2</c:v>
                </c:pt>
                <c:pt idx="34">
                  <c:v>7.27689777871834E-2</c:v>
                </c:pt>
                <c:pt idx="35">
                  <c:v>7.27689777871834E-2</c:v>
                </c:pt>
                <c:pt idx="36">
                  <c:v>7.27689777871834E-2</c:v>
                </c:pt>
                <c:pt idx="37">
                  <c:v>7.27689777871834E-2</c:v>
                </c:pt>
                <c:pt idx="38">
                  <c:v>7.27689777871834E-2</c:v>
                </c:pt>
                <c:pt idx="39">
                  <c:v>7.27689777871834E-2</c:v>
                </c:pt>
                <c:pt idx="40">
                  <c:v>7.27689777871834E-2</c:v>
                </c:pt>
                <c:pt idx="41">
                  <c:v>7.27689777871834E-2</c:v>
                </c:pt>
                <c:pt idx="42">
                  <c:v>7.27689777871834E-2</c:v>
                </c:pt>
                <c:pt idx="43">
                  <c:v>7.27689777871834E-2</c:v>
                </c:pt>
                <c:pt idx="44">
                  <c:v>7.27689777871834E-2</c:v>
                </c:pt>
                <c:pt idx="45">
                  <c:v>7.27689777871834E-2</c:v>
                </c:pt>
                <c:pt idx="46">
                  <c:v>7.27689777871834E-2</c:v>
                </c:pt>
                <c:pt idx="47">
                  <c:v>7.27689777871834E-2</c:v>
                </c:pt>
                <c:pt idx="48">
                  <c:v>7.27689777871834E-2</c:v>
                </c:pt>
                <c:pt idx="49">
                  <c:v>7.27689777871834E-2</c:v>
                </c:pt>
                <c:pt idx="50">
                  <c:v>7.27689777871834E-2</c:v>
                </c:pt>
                <c:pt idx="51">
                  <c:v>7.27689777871834E-2</c:v>
                </c:pt>
                <c:pt idx="52">
                  <c:v>7.27689777871834E-2</c:v>
                </c:pt>
                <c:pt idx="53">
                  <c:v>7.27689777871834E-2</c:v>
                </c:pt>
                <c:pt idx="54">
                  <c:v>7.27689777871834E-2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9C-4D7F-932C-33F1FDB3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Produktion!$P$100:$P$104</c:f>
              <c:numCache>
                <c:formatCode>0%</c:formatCode>
                <c:ptCount val="5"/>
                <c:pt idx="0">
                  <c:v>0.40909090909090912</c:v>
                </c:pt>
                <c:pt idx="1">
                  <c:v>0.44444444444444442</c:v>
                </c:pt>
                <c:pt idx="2">
                  <c:v>0.26315789473684209</c:v>
                </c:pt>
                <c:pt idx="3">
                  <c:v>0.8</c:v>
                </c:pt>
                <c:pt idx="4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E-4982-8A28-4F264BE69130}"/>
            </c:ext>
          </c:extLst>
        </c:ser>
        <c:ser>
          <c:idx val="1"/>
          <c:order val="1"/>
          <c:tx>
            <c:strRef>
              <c:f>Produktion!$Q$1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Produktion!$Q$100:$Q$104</c:f>
              <c:numCache>
                <c:formatCode>0%</c:formatCode>
                <c:ptCount val="5"/>
                <c:pt idx="0">
                  <c:v>0.33333333333333331</c:v>
                </c:pt>
                <c:pt idx="1">
                  <c:v>0.37037037037037035</c:v>
                </c:pt>
                <c:pt idx="2">
                  <c:v>0.57894736842105265</c:v>
                </c:pt>
                <c:pt idx="3">
                  <c:v>0.2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E-4982-8A28-4F264BE69130}"/>
            </c:ext>
          </c:extLst>
        </c:ser>
        <c:ser>
          <c:idx val="2"/>
          <c:order val="2"/>
          <c:tx>
            <c:strRef>
              <c:f>Produktion!$R$1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AE-4982-8A28-4F264BE69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Produktion!$R$100:$R$104</c:f>
              <c:numCache>
                <c:formatCode>0%</c:formatCode>
                <c:ptCount val="5"/>
                <c:pt idx="0">
                  <c:v>0.25757575757575757</c:v>
                </c:pt>
                <c:pt idx="1">
                  <c:v>0.18518518518518517</c:v>
                </c:pt>
                <c:pt idx="2">
                  <c:v>0.15789473684210525</c:v>
                </c:pt>
                <c:pt idx="3">
                  <c:v>0</c:v>
                </c:pt>
                <c:pt idx="4">
                  <c:v>0.20833333333333334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AE-4982-8A28-4F264BE69130}"/>
            </c:ext>
          </c:extLst>
        </c:ser>
        <c:ser>
          <c:idx val="3"/>
          <c:order val="3"/>
          <c:tx>
            <c:strRef>
              <c:f>Produktion!$S$1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A5A5A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Produktion!$S$100:$S$104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AE-4982-8A28-4F264BE69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Produktion!$AD$1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Produktion!$AD$100:$AD$104</c:f>
              <c:numCache>
                <c:formatCode>0%</c:formatCode>
                <c:ptCount val="5"/>
                <c:pt idx="0">
                  <c:v>0.35</c:v>
                </c:pt>
                <c:pt idx="1">
                  <c:v>0.55769230769230771</c:v>
                </c:pt>
                <c:pt idx="2">
                  <c:v>0.34090909090909088</c:v>
                </c:pt>
                <c:pt idx="3">
                  <c:v>0.32142857142857145</c:v>
                </c:pt>
                <c:pt idx="4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3-432C-8BC8-3E2CAD176967}"/>
            </c:ext>
          </c:extLst>
        </c:ser>
        <c:ser>
          <c:idx val="1"/>
          <c:order val="1"/>
          <c:tx>
            <c:strRef>
              <c:f>Produktion!$AE$1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Produktion!$AE$100:$AE$104</c:f>
              <c:numCache>
                <c:formatCode>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0.52272727272727271</c:v>
                </c:pt>
                <c:pt idx="3">
                  <c:v>0.42857142857142855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3-432C-8BC8-3E2CAD176967}"/>
            </c:ext>
          </c:extLst>
        </c:ser>
        <c:ser>
          <c:idx val="2"/>
          <c:order val="2"/>
          <c:tx>
            <c:strRef>
              <c:f>Produktion!$AF$1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Produktion!$AF$100:$AF$104</c:f>
              <c:numCache>
                <c:formatCode>0%</c:formatCode>
                <c:ptCount val="5"/>
                <c:pt idx="0">
                  <c:v>0.35</c:v>
                </c:pt>
                <c:pt idx="1">
                  <c:v>0.19230769230769232</c:v>
                </c:pt>
                <c:pt idx="2">
                  <c:v>0.13636363636363635</c:v>
                </c:pt>
                <c:pt idx="3">
                  <c:v>0.25</c:v>
                </c:pt>
                <c:pt idx="4">
                  <c:v>0.20833333333333334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3-432C-8BC8-3E2CAD176967}"/>
            </c:ext>
          </c:extLst>
        </c:ser>
        <c:ser>
          <c:idx val="3"/>
          <c:order val="3"/>
          <c:tx>
            <c:strRef>
              <c:f>Produktion!$AG$1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Produktion!$AC$100:$AC$104</c:f>
              <c:strCache>
                <c:ptCount val="5"/>
                <c:pt idx="0">
                  <c:v>Bygg</c:v>
                </c:pt>
                <c:pt idx="1">
                  <c:v>Handel/Besöksnäring/Transport</c:v>
                </c:pt>
                <c:pt idx="2">
                  <c:v>Tillverkning/Industri</c:v>
                </c:pt>
                <c:pt idx="3">
                  <c:v>Tjänster</c:v>
                </c:pt>
                <c:pt idx="4">
                  <c:v>Värmland totalt</c:v>
                </c:pt>
              </c:strCache>
            </c:strRef>
          </c:cat>
          <c:val>
            <c:numRef>
              <c:f>Produktion!$AG$100:$AG$104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13-432C-8BC8-3E2CAD176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Produktion!$AR$2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B12F2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09-43B9-8667-EB8EF7BC9337}"/>
              </c:ext>
            </c:extLst>
          </c:dPt>
          <c:dPt>
            <c:idx val="18"/>
            <c:invertIfNegative val="0"/>
            <c:bubble3D val="0"/>
            <c:spPr>
              <a:solidFill>
                <a:srgbClr val="F2CD2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409-43B9-8667-EB8EF7BC9337}"/>
              </c:ext>
            </c:extLst>
          </c:dPt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9-43B9-8667-EB8EF7BC9337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9-43B9-8667-EB8EF7BC9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Produktion!$AQ$3:$AQ$24</c:f>
              <c:strCache>
                <c:ptCount val="22"/>
                <c:pt idx="0">
                  <c:v>Jönköping</c:v>
                </c:pt>
                <c:pt idx="1">
                  <c:v>Halland</c:v>
                </c:pt>
                <c:pt idx="2">
                  <c:v>Blekinge</c:v>
                </c:pt>
                <c:pt idx="3">
                  <c:v>Västmanland</c:v>
                </c:pt>
                <c:pt idx="4">
                  <c:v>Västra Götaland</c:v>
                </c:pt>
                <c:pt idx="5">
                  <c:v>Södermanland</c:v>
                </c:pt>
                <c:pt idx="6">
                  <c:v>Västerbotten</c:v>
                </c:pt>
                <c:pt idx="7">
                  <c:v>Kalmar</c:v>
                </c:pt>
                <c:pt idx="8">
                  <c:v>Dalarna</c:v>
                </c:pt>
                <c:pt idx="9">
                  <c:v>Riket</c:v>
                </c:pt>
                <c:pt idx="10">
                  <c:v>Skåne</c:v>
                </c:pt>
                <c:pt idx="11">
                  <c:v>Kronoberg</c:v>
                </c:pt>
                <c:pt idx="12">
                  <c:v>Örebro</c:v>
                </c:pt>
                <c:pt idx="13">
                  <c:v>Östergötland</c:v>
                </c:pt>
                <c:pt idx="14">
                  <c:v>Jämtland</c:v>
                </c:pt>
                <c:pt idx="15">
                  <c:v>Uppsala</c:v>
                </c:pt>
                <c:pt idx="16">
                  <c:v>Norrbotten</c:v>
                </c:pt>
                <c:pt idx="17">
                  <c:v>Stockholm</c:v>
                </c:pt>
                <c:pt idx="18">
                  <c:v>Värmland</c:v>
                </c:pt>
                <c:pt idx="19">
                  <c:v>Gotland</c:v>
                </c:pt>
                <c:pt idx="20">
                  <c:v>Västernorrland</c:v>
                </c:pt>
                <c:pt idx="21">
                  <c:v>Gävleborg</c:v>
                </c:pt>
              </c:strCache>
            </c:strRef>
          </c:cat>
          <c:val>
            <c:numRef>
              <c:f>Produktion!$AR$3:$AR$24</c:f>
              <c:numCache>
                <c:formatCode>0%</c:formatCode>
                <c:ptCount val="22"/>
                <c:pt idx="0">
                  <c:v>0.44270833333333331</c:v>
                </c:pt>
                <c:pt idx="1">
                  <c:v>0.40251572327044027</c:v>
                </c:pt>
                <c:pt idx="2">
                  <c:v>0.37333333333333329</c:v>
                </c:pt>
                <c:pt idx="3">
                  <c:v>0.36974789915966383</c:v>
                </c:pt>
                <c:pt idx="4">
                  <c:v>0.35139318885448917</c:v>
                </c:pt>
                <c:pt idx="5">
                  <c:v>0.34188034188034189</c:v>
                </c:pt>
                <c:pt idx="6">
                  <c:v>0.33720930232558138</c:v>
                </c:pt>
                <c:pt idx="7">
                  <c:v>0.32857142857142857</c:v>
                </c:pt>
                <c:pt idx="8">
                  <c:v>0.32804232804232802</c:v>
                </c:pt>
                <c:pt idx="9">
                  <c:v>0.28965360072926161</c:v>
                </c:pt>
                <c:pt idx="10">
                  <c:v>0.28433268858800775</c:v>
                </c:pt>
                <c:pt idx="11">
                  <c:v>0.27966101694915257</c:v>
                </c:pt>
                <c:pt idx="12">
                  <c:v>0.2638888888888889</c:v>
                </c:pt>
                <c:pt idx="13">
                  <c:v>0.25128205128205128</c:v>
                </c:pt>
                <c:pt idx="14">
                  <c:v>0.23595505617977527</c:v>
                </c:pt>
                <c:pt idx="15">
                  <c:v>0.23312883435582823</c:v>
                </c:pt>
                <c:pt idx="16">
                  <c:v>0.22926829268292684</c:v>
                </c:pt>
                <c:pt idx="17">
                  <c:v>0.22271386430678464</c:v>
                </c:pt>
                <c:pt idx="18">
                  <c:v>0.20833333333333334</c:v>
                </c:pt>
                <c:pt idx="19">
                  <c:v>0.2068965517241379</c:v>
                </c:pt>
                <c:pt idx="20">
                  <c:v>0.19708029197080293</c:v>
                </c:pt>
                <c:pt idx="21">
                  <c:v>0.18320610687022904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9-43B9-8667-EB8EF7BC9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25336"/>
        <c:axId val="551825992"/>
      </c:barChart>
      <c:lineChart>
        <c:grouping val="standard"/>
        <c:varyColors val="0"/>
        <c:ser>
          <c:idx val="1"/>
          <c:order val="1"/>
          <c:tx>
            <c:strRef>
              <c:f>Produktion!$AS$2</c:f>
              <c:strCache>
                <c:ptCount val="1"/>
                <c:pt idx="0">
                  <c:v>Rikets genomsnitt (2008-2021)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Produktion!$AQ$3:$AQ$24</c:f>
              <c:strCache>
                <c:ptCount val="22"/>
                <c:pt idx="0">
                  <c:v>Jönköping</c:v>
                </c:pt>
                <c:pt idx="1">
                  <c:v>Halland</c:v>
                </c:pt>
                <c:pt idx="2">
                  <c:v>Blekinge</c:v>
                </c:pt>
                <c:pt idx="3">
                  <c:v>Västmanland</c:v>
                </c:pt>
                <c:pt idx="4">
                  <c:v>Västra Götaland</c:v>
                </c:pt>
                <c:pt idx="5">
                  <c:v>Södermanland</c:v>
                </c:pt>
                <c:pt idx="6">
                  <c:v>Västerbotten</c:v>
                </c:pt>
                <c:pt idx="7">
                  <c:v>Kalmar</c:v>
                </c:pt>
                <c:pt idx="8">
                  <c:v>Dalarna</c:v>
                </c:pt>
                <c:pt idx="9">
                  <c:v>Riket</c:v>
                </c:pt>
                <c:pt idx="10">
                  <c:v>Skåne</c:v>
                </c:pt>
                <c:pt idx="11">
                  <c:v>Kronoberg</c:v>
                </c:pt>
                <c:pt idx="12">
                  <c:v>Örebro</c:v>
                </c:pt>
                <c:pt idx="13">
                  <c:v>Östergötland</c:v>
                </c:pt>
                <c:pt idx="14">
                  <c:v>Jämtland</c:v>
                </c:pt>
                <c:pt idx="15">
                  <c:v>Uppsala</c:v>
                </c:pt>
                <c:pt idx="16">
                  <c:v>Norrbotten</c:v>
                </c:pt>
                <c:pt idx="17">
                  <c:v>Stockholm</c:v>
                </c:pt>
                <c:pt idx="18">
                  <c:v>Värmland</c:v>
                </c:pt>
                <c:pt idx="19">
                  <c:v>Gotland</c:v>
                </c:pt>
                <c:pt idx="20">
                  <c:v>Västernorrland</c:v>
                </c:pt>
                <c:pt idx="21">
                  <c:v>Gävleborg</c:v>
                </c:pt>
              </c:strCache>
            </c:strRef>
          </c:cat>
          <c:val>
            <c:numRef>
              <c:f>Produktion!$AS$3:$AS$24</c:f>
              <c:numCache>
                <c:formatCode>0%</c:formatCode>
                <c:ptCount val="22"/>
                <c:pt idx="0">
                  <c:v>0.15375673852068616</c:v>
                </c:pt>
                <c:pt idx="1">
                  <c:v>0.15375673852068616</c:v>
                </c:pt>
                <c:pt idx="2">
                  <c:v>0.15375673852068616</c:v>
                </c:pt>
                <c:pt idx="3">
                  <c:v>0.15375673852068616</c:v>
                </c:pt>
                <c:pt idx="4">
                  <c:v>0.15375673852068616</c:v>
                </c:pt>
                <c:pt idx="5">
                  <c:v>0.15375673852068616</c:v>
                </c:pt>
                <c:pt idx="6">
                  <c:v>0.15375673852068616</c:v>
                </c:pt>
                <c:pt idx="7">
                  <c:v>0.15375673852068616</c:v>
                </c:pt>
                <c:pt idx="8">
                  <c:v>0.15375673852068616</c:v>
                </c:pt>
                <c:pt idx="9">
                  <c:v>0.15375673852068616</c:v>
                </c:pt>
                <c:pt idx="10">
                  <c:v>0.15375673852068616</c:v>
                </c:pt>
                <c:pt idx="11">
                  <c:v>0.15375673852068616</c:v>
                </c:pt>
                <c:pt idx="12">
                  <c:v>0.15375673852068616</c:v>
                </c:pt>
                <c:pt idx="13">
                  <c:v>0.15375673852068616</c:v>
                </c:pt>
                <c:pt idx="14">
                  <c:v>0.15375673852068616</c:v>
                </c:pt>
                <c:pt idx="15">
                  <c:v>0.15375673852068616</c:v>
                </c:pt>
                <c:pt idx="16">
                  <c:v>0.15375673852068616</c:v>
                </c:pt>
                <c:pt idx="17">
                  <c:v>0.15375673852068616</c:v>
                </c:pt>
                <c:pt idx="18">
                  <c:v>0.15375673852068616</c:v>
                </c:pt>
                <c:pt idx="19">
                  <c:v>0.15375673852068616</c:v>
                </c:pt>
                <c:pt idx="20">
                  <c:v>0.15375673852068616</c:v>
                </c:pt>
                <c:pt idx="21">
                  <c:v>0.15375673852068616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09-43B9-8667-EB8EF7BC9337}"/>
            </c:ext>
          </c:extLst>
        </c:ser>
        <c:ser>
          <c:idx val="2"/>
          <c:order val="2"/>
          <c:tx>
            <c:strRef>
              <c:f>Produktion!$BG$2</c:f>
              <c:strCache>
                <c:ptCount val="1"/>
                <c:pt idx="0">
                  <c:v>Uppsalas genomsnitt (2008-2021)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Produktion!$AQ$3:$AQ$24</c:f>
              <c:strCache>
                <c:ptCount val="22"/>
                <c:pt idx="0">
                  <c:v>Jönköping</c:v>
                </c:pt>
                <c:pt idx="1">
                  <c:v>Halland</c:v>
                </c:pt>
                <c:pt idx="2">
                  <c:v>Blekinge</c:v>
                </c:pt>
                <c:pt idx="3">
                  <c:v>Västmanland</c:v>
                </c:pt>
                <c:pt idx="4">
                  <c:v>Västra Götaland</c:v>
                </c:pt>
                <c:pt idx="5">
                  <c:v>Södermanland</c:v>
                </c:pt>
                <c:pt idx="6">
                  <c:v>Västerbotten</c:v>
                </c:pt>
                <c:pt idx="7">
                  <c:v>Kalmar</c:v>
                </c:pt>
                <c:pt idx="8">
                  <c:v>Dalarna</c:v>
                </c:pt>
                <c:pt idx="9">
                  <c:v>Riket</c:v>
                </c:pt>
                <c:pt idx="10">
                  <c:v>Skåne</c:v>
                </c:pt>
                <c:pt idx="11">
                  <c:v>Kronoberg</c:v>
                </c:pt>
                <c:pt idx="12">
                  <c:v>Örebro</c:v>
                </c:pt>
                <c:pt idx="13">
                  <c:v>Östergötland</c:v>
                </c:pt>
                <c:pt idx="14">
                  <c:v>Jämtland</c:v>
                </c:pt>
                <c:pt idx="15">
                  <c:v>Uppsala</c:v>
                </c:pt>
                <c:pt idx="16">
                  <c:v>Norrbotten</c:v>
                </c:pt>
                <c:pt idx="17">
                  <c:v>Stockholm</c:v>
                </c:pt>
                <c:pt idx="18">
                  <c:v>Värmland</c:v>
                </c:pt>
                <c:pt idx="19">
                  <c:v>Gotland</c:v>
                </c:pt>
                <c:pt idx="20">
                  <c:v>Västernorrland</c:v>
                </c:pt>
                <c:pt idx="21">
                  <c:v>Gävleborg</c:v>
                </c:pt>
              </c:strCache>
            </c:strRef>
          </c:cat>
          <c:val>
            <c:numRef>
              <c:f>Produktion!$BG$3:$BG$24</c:f>
              <c:numCache>
                <c:formatCode>0%</c:formatCode>
                <c:ptCount val="22"/>
                <c:pt idx="0">
                  <c:v>0.18232376988320539</c:v>
                </c:pt>
                <c:pt idx="1">
                  <c:v>0.18232376988320539</c:v>
                </c:pt>
                <c:pt idx="2">
                  <c:v>0.18232376988320539</c:v>
                </c:pt>
                <c:pt idx="3">
                  <c:v>0.18232376988320539</c:v>
                </c:pt>
                <c:pt idx="4">
                  <c:v>0.18232376988320539</c:v>
                </c:pt>
                <c:pt idx="5">
                  <c:v>0.18232376988320539</c:v>
                </c:pt>
                <c:pt idx="6">
                  <c:v>0.18232376988320539</c:v>
                </c:pt>
                <c:pt idx="7">
                  <c:v>0.18232376988320539</c:v>
                </c:pt>
                <c:pt idx="8">
                  <c:v>0.18232376988320539</c:v>
                </c:pt>
                <c:pt idx="9">
                  <c:v>0.18232376988320539</c:v>
                </c:pt>
                <c:pt idx="10">
                  <c:v>0.18232376988320539</c:v>
                </c:pt>
                <c:pt idx="11">
                  <c:v>0.18232376988320539</c:v>
                </c:pt>
                <c:pt idx="12">
                  <c:v>0.18232376988320539</c:v>
                </c:pt>
                <c:pt idx="13">
                  <c:v>0.18232376988320539</c:v>
                </c:pt>
                <c:pt idx="14">
                  <c:v>0.18232376988320539</c:v>
                </c:pt>
                <c:pt idx="15">
                  <c:v>0.18232376988320539</c:v>
                </c:pt>
                <c:pt idx="16">
                  <c:v>0.18232376988320539</c:v>
                </c:pt>
                <c:pt idx="17">
                  <c:v>0.18232376988320539</c:v>
                </c:pt>
                <c:pt idx="18">
                  <c:v>0.18232376988320539</c:v>
                </c:pt>
                <c:pt idx="19">
                  <c:v>0.18232376988320539</c:v>
                </c:pt>
                <c:pt idx="20">
                  <c:v>0.18232376988320539</c:v>
                </c:pt>
                <c:pt idx="21">
                  <c:v>0.18232376988320539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09-43B9-8667-EB8EF7BC9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25336"/>
        <c:axId val="551825992"/>
      </c:lineChart>
      <c:catAx>
        <c:axId val="55182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992"/>
        <c:crosses val="autoZero"/>
        <c:auto val="1"/>
        <c:lblAlgn val="ctr"/>
        <c:lblOffset val="100"/>
        <c:noMultiLvlLbl val="0"/>
      </c:catAx>
      <c:valAx>
        <c:axId val="5518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1825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Produktion!$EI$3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Produktion!$EH$4:$EH$58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Produktion!$EI$4:$EI$58</c:f>
              <c:numCache>
                <c:formatCode>0%</c:formatCode>
                <c:ptCount val="55"/>
                <c:pt idx="0">
                  <c:v>0.57590717000000002</c:v>
                </c:pt>
                <c:pt idx="1">
                  <c:v>0.48150105700000001</c:v>
                </c:pt>
                <c:pt idx="2">
                  <c:v>0.29523184800000002</c:v>
                </c:pt>
                <c:pt idx="3">
                  <c:v>0.39071518999999999</c:v>
                </c:pt>
                <c:pt idx="4">
                  <c:v>0.19477113099999999</c:v>
                </c:pt>
                <c:pt idx="5">
                  <c:v>0.32558285300000001</c:v>
                </c:pt>
                <c:pt idx="6">
                  <c:v>0.50237456899999999</c:v>
                </c:pt>
                <c:pt idx="7">
                  <c:v>0.42924094499999998</c:v>
                </c:pt>
                <c:pt idx="8">
                  <c:v>0.40666174300000002</c:v>
                </c:pt>
                <c:pt idx="9">
                  <c:v>0.57480737599999998</c:v>
                </c:pt>
                <c:pt idx="10">
                  <c:v>0.50780481099999997</c:v>
                </c:pt>
                <c:pt idx="11">
                  <c:v>0.59098117500000003</c:v>
                </c:pt>
                <c:pt idx="12">
                  <c:v>0.59292375200000003</c:v>
                </c:pt>
                <c:pt idx="13">
                  <c:v>0.60292446200000005</c:v>
                </c:pt>
                <c:pt idx="14">
                  <c:v>0.54622567700000002</c:v>
                </c:pt>
                <c:pt idx="15">
                  <c:v>0.35339049099999997</c:v>
                </c:pt>
                <c:pt idx="16">
                  <c:v>0.375470525</c:v>
                </c:pt>
                <c:pt idx="17">
                  <c:v>0.44189376299999999</c:v>
                </c:pt>
                <c:pt idx="18">
                  <c:v>0.42734312299999999</c:v>
                </c:pt>
                <c:pt idx="19">
                  <c:v>0.42327021799999998</c:v>
                </c:pt>
                <c:pt idx="20">
                  <c:v>0.38864296700000001</c:v>
                </c:pt>
                <c:pt idx="21">
                  <c:v>0.37026091999999999</c:v>
                </c:pt>
                <c:pt idx="22">
                  <c:v>0.46348370799999999</c:v>
                </c:pt>
                <c:pt idx="23">
                  <c:v>0.46293082899999999</c:v>
                </c:pt>
                <c:pt idx="24">
                  <c:v>0.48424109799999998</c:v>
                </c:pt>
                <c:pt idx="25">
                  <c:v>0.43274117899999998</c:v>
                </c:pt>
                <c:pt idx="26">
                  <c:v>0.55429893299999999</c:v>
                </c:pt>
                <c:pt idx="27">
                  <c:v>0.51904488999999998</c:v>
                </c:pt>
                <c:pt idx="28">
                  <c:v>0.448920877</c:v>
                </c:pt>
                <c:pt idx="29">
                  <c:v>0.48268874499999997</c:v>
                </c:pt>
                <c:pt idx="30">
                  <c:v>0.41708447300000001</c:v>
                </c:pt>
                <c:pt idx="31">
                  <c:v>0.43376854599999998</c:v>
                </c:pt>
                <c:pt idx="32">
                  <c:v>0.49363430800000002</c:v>
                </c:pt>
                <c:pt idx="33">
                  <c:v>0.49205084599999999</c:v>
                </c:pt>
                <c:pt idx="34">
                  <c:v>0.39886063700000002</c:v>
                </c:pt>
                <c:pt idx="35">
                  <c:v>0.411504219</c:v>
                </c:pt>
                <c:pt idx="36">
                  <c:v>0.416228616</c:v>
                </c:pt>
                <c:pt idx="37">
                  <c:v>0.39069289299999999</c:v>
                </c:pt>
                <c:pt idx="38">
                  <c:v>0.431154871</c:v>
                </c:pt>
                <c:pt idx="39">
                  <c:v>0.39974557100000002</c:v>
                </c:pt>
                <c:pt idx="40">
                  <c:v>0.34517930699999999</c:v>
                </c:pt>
                <c:pt idx="41">
                  <c:v>0.393106923</c:v>
                </c:pt>
                <c:pt idx="42">
                  <c:v>0.43965517241379298</c:v>
                </c:pt>
                <c:pt idx="43">
                  <c:v>0.32846715328467202</c:v>
                </c:pt>
                <c:pt idx="44">
                  <c:v>0.34653465346534701</c:v>
                </c:pt>
                <c:pt idx="45">
                  <c:v>0.371428571428571</c:v>
                </c:pt>
                <c:pt idx="46">
                  <c:v>0.35185185185185203</c:v>
                </c:pt>
                <c:pt idx="47">
                  <c:v>0.41121495327102803</c:v>
                </c:pt>
                <c:pt idx="48">
                  <c:v>0.36666666666666664</c:v>
                </c:pt>
                <c:pt idx="49">
                  <c:v>0.18115942028985507</c:v>
                </c:pt>
                <c:pt idx="50">
                  <c:v>0.23030303030303031</c:v>
                </c:pt>
                <c:pt idx="51">
                  <c:v>0.217</c:v>
                </c:pt>
                <c:pt idx="52">
                  <c:v>0.19892473118279569</c:v>
                </c:pt>
                <c:pt idx="53">
                  <c:v>0.30722891566265059</c:v>
                </c:pt>
                <c:pt idx="54">
                  <c:v>0.44171779141104295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F-487E-B5F4-F71A83978DDF}"/>
            </c:ext>
          </c:extLst>
        </c:ser>
        <c:ser>
          <c:idx val="1"/>
          <c:order val="1"/>
          <c:tx>
            <c:strRef>
              <c:f>Produktion!$EJ$3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Produktion!$EH$4:$EH$58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Produktion!$EJ$4:$EJ$58</c:f>
              <c:numCache>
                <c:formatCode>0%</c:formatCode>
                <c:ptCount val="55"/>
                <c:pt idx="0">
                  <c:v>-0.166922605</c:v>
                </c:pt>
                <c:pt idx="1">
                  <c:v>-0.21658195</c:v>
                </c:pt>
                <c:pt idx="2">
                  <c:v>-0.33137759900000002</c:v>
                </c:pt>
                <c:pt idx="3">
                  <c:v>-0.35639408299999997</c:v>
                </c:pt>
                <c:pt idx="4">
                  <c:v>-0.39819532000000002</c:v>
                </c:pt>
                <c:pt idx="5">
                  <c:v>-0.33855948299999999</c:v>
                </c:pt>
                <c:pt idx="6">
                  <c:v>-0.23397710599999999</c:v>
                </c:pt>
                <c:pt idx="7">
                  <c:v>-0.27513583899999999</c:v>
                </c:pt>
                <c:pt idx="8">
                  <c:v>-0.16099522199999999</c:v>
                </c:pt>
                <c:pt idx="9">
                  <c:v>-0.202322006</c:v>
                </c:pt>
                <c:pt idx="10">
                  <c:v>-0.23850007600000001</c:v>
                </c:pt>
                <c:pt idx="11">
                  <c:v>-0.16514869500000001</c:v>
                </c:pt>
                <c:pt idx="12">
                  <c:v>-0.16618948</c:v>
                </c:pt>
                <c:pt idx="13">
                  <c:v>-0.19678758700000001</c:v>
                </c:pt>
                <c:pt idx="14">
                  <c:v>-0.17495053299999999</c:v>
                </c:pt>
                <c:pt idx="15">
                  <c:v>-0.29061889800000001</c:v>
                </c:pt>
                <c:pt idx="16">
                  <c:v>-0.26239467799999999</c:v>
                </c:pt>
                <c:pt idx="17">
                  <c:v>-0.21197431899999999</c:v>
                </c:pt>
                <c:pt idx="18">
                  <c:v>-0.26220037600000001</c:v>
                </c:pt>
                <c:pt idx="19">
                  <c:v>-0.25726734099999998</c:v>
                </c:pt>
                <c:pt idx="20">
                  <c:v>-0.31205983100000001</c:v>
                </c:pt>
                <c:pt idx="21">
                  <c:v>-0.20194344</c:v>
                </c:pt>
                <c:pt idx="22">
                  <c:v>-0.20862818499999999</c:v>
                </c:pt>
                <c:pt idx="23">
                  <c:v>-0.145032193</c:v>
                </c:pt>
                <c:pt idx="24">
                  <c:v>-0.14241649000000001</c:v>
                </c:pt>
                <c:pt idx="25">
                  <c:v>-0.120386353</c:v>
                </c:pt>
                <c:pt idx="26">
                  <c:v>-9.8448204999999997E-2</c:v>
                </c:pt>
                <c:pt idx="27">
                  <c:v>-0.176944874</c:v>
                </c:pt>
                <c:pt idx="28">
                  <c:v>-0.14218678000000001</c:v>
                </c:pt>
                <c:pt idx="29">
                  <c:v>-0.12692466199999999</c:v>
                </c:pt>
                <c:pt idx="30">
                  <c:v>-0.19742227600000001</c:v>
                </c:pt>
                <c:pt idx="31">
                  <c:v>-0.17975877900000001</c:v>
                </c:pt>
                <c:pt idx="32">
                  <c:v>-0.23395057699999999</c:v>
                </c:pt>
                <c:pt idx="33">
                  <c:v>-0.16924085</c:v>
                </c:pt>
                <c:pt idx="34">
                  <c:v>-0.14781752500000001</c:v>
                </c:pt>
                <c:pt idx="35">
                  <c:v>-0.193166013</c:v>
                </c:pt>
                <c:pt idx="36">
                  <c:v>-0.18232574100000001</c:v>
                </c:pt>
                <c:pt idx="37">
                  <c:v>-0.15708340200000001</c:v>
                </c:pt>
                <c:pt idx="38">
                  <c:v>-0.211363842</c:v>
                </c:pt>
                <c:pt idx="39">
                  <c:v>-0.18565664100000001</c:v>
                </c:pt>
                <c:pt idx="40">
                  <c:v>-0.190293402</c:v>
                </c:pt>
                <c:pt idx="41">
                  <c:v>-0.20453922799999999</c:v>
                </c:pt>
                <c:pt idx="42">
                  <c:v>-0.21551724137931</c:v>
                </c:pt>
                <c:pt idx="43">
                  <c:v>-0.240875912408759</c:v>
                </c:pt>
                <c:pt idx="44">
                  <c:v>-0.13861386138613899</c:v>
                </c:pt>
                <c:pt idx="45">
                  <c:v>-0.20952380952381</c:v>
                </c:pt>
                <c:pt idx="46">
                  <c:v>-0.22222222222222199</c:v>
                </c:pt>
                <c:pt idx="47">
                  <c:v>-0.233644859813084</c:v>
                </c:pt>
                <c:pt idx="48">
                  <c:v>-0.15833333333333333</c:v>
                </c:pt>
                <c:pt idx="49">
                  <c:v>-0.58695652173913049</c:v>
                </c:pt>
                <c:pt idx="50">
                  <c:v>-0.43636363636363601</c:v>
                </c:pt>
                <c:pt idx="51">
                  <c:v>-0.44400000000000001</c:v>
                </c:pt>
                <c:pt idx="52">
                  <c:v>-0.489247311827957</c:v>
                </c:pt>
                <c:pt idx="53">
                  <c:v>-0.41566265060240964</c:v>
                </c:pt>
                <c:pt idx="54">
                  <c:v>-0.20858895705521471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F-487E-B5F4-F71A83978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779752"/>
        <c:axId val="746783688"/>
      </c:barChart>
      <c:lineChart>
        <c:grouping val="standard"/>
        <c:varyColors val="0"/>
        <c:ser>
          <c:idx val="2"/>
          <c:order val="2"/>
          <c:tx>
            <c:strRef>
              <c:f>Produktion!$EK$3</c:f>
              <c:strCache>
                <c:ptCount val="1"/>
                <c:pt idx="0">
                  <c:v>Nettotal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Produktion!$EH$4:$EH$58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Produktion!$EK$4:$EK$58</c:f>
              <c:numCache>
                <c:formatCode>0%</c:formatCode>
                <c:ptCount val="55"/>
                <c:pt idx="0">
                  <c:v>0.40898456500000002</c:v>
                </c:pt>
                <c:pt idx="1">
                  <c:v>0.26491910699999999</c:v>
                </c:pt>
                <c:pt idx="2">
                  <c:v>-3.6145751000000004E-2</c:v>
                </c:pt>
                <c:pt idx="3">
                  <c:v>3.4321107000000017E-2</c:v>
                </c:pt>
                <c:pt idx="4">
                  <c:v>-0.20342418900000003</c:v>
                </c:pt>
                <c:pt idx="5">
                  <c:v>-1.2976629999999989E-2</c:v>
                </c:pt>
                <c:pt idx="6">
                  <c:v>0.268397463</c:v>
                </c:pt>
                <c:pt idx="7">
                  <c:v>0.15410510599999999</c:v>
                </c:pt>
                <c:pt idx="8">
                  <c:v>0.24566652100000003</c:v>
                </c:pt>
                <c:pt idx="9">
                  <c:v>0.37248536999999998</c:v>
                </c:pt>
                <c:pt idx="10">
                  <c:v>0.26930473499999996</c:v>
                </c:pt>
                <c:pt idx="11">
                  <c:v>0.42583248000000001</c:v>
                </c:pt>
                <c:pt idx="12">
                  <c:v>0.42673427200000003</c:v>
                </c:pt>
                <c:pt idx="13">
                  <c:v>0.40613687500000006</c:v>
                </c:pt>
                <c:pt idx="14">
                  <c:v>0.37127514400000006</c:v>
                </c:pt>
                <c:pt idx="15">
                  <c:v>6.2771592999999959E-2</c:v>
                </c:pt>
                <c:pt idx="16">
                  <c:v>0.11307584700000001</c:v>
                </c:pt>
                <c:pt idx="17">
                  <c:v>0.229919444</c:v>
                </c:pt>
                <c:pt idx="18">
                  <c:v>0.16514274699999998</c:v>
                </c:pt>
                <c:pt idx="19">
                  <c:v>0.16600287699999999</c:v>
                </c:pt>
                <c:pt idx="20">
                  <c:v>7.6583135999999996E-2</c:v>
                </c:pt>
                <c:pt idx="21">
                  <c:v>0.16831747999999999</c:v>
                </c:pt>
                <c:pt idx="22">
                  <c:v>0.25485552300000003</c:v>
                </c:pt>
                <c:pt idx="23">
                  <c:v>0.31789863600000001</c:v>
                </c:pt>
                <c:pt idx="24">
                  <c:v>0.34182460799999997</c:v>
                </c:pt>
                <c:pt idx="25">
                  <c:v>0.31235482599999997</c:v>
                </c:pt>
                <c:pt idx="26">
                  <c:v>0.45585072799999998</c:v>
                </c:pt>
                <c:pt idx="27">
                  <c:v>0.34210001599999995</c:v>
                </c:pt>
                <c:pt idx="28">
                  <c:v>0.30673409699999998</c:v>
                </c:pt>
                <c:pt idx="29">
                  <c:v>0.35576408299999995</c:v>
                </c:pt>
                <c:pt idx="30">
                  <c:v>0.219662197</c:v>
                </c:pt>
                <c:pt idx="31">
                  <c:v>0.254009767</c:v>
                </c:pt>
                <c:pt idx="32">
                  <c:v>0.25968373100000003</c:v>
                </c:pt>
                <c:pt idx="33">
                  <c:v>0.32280999599999999</c:v>
                </c:pt>
                <c:pt idx="34">
                  <c:v>0.25104311200000001</c:v>
                </c:pt>
                <c:pt idx="35">
                  <c:v>0.21833820600000001</c:v>
                </c:pt>
                <c:pt idx="36">
                  <c:v>0.23390287499999998</c:v>
                </c:pt>
                <c:pt idx="37">
                  <c:v>0.23360949099999997</c:v>
                </c:pt>
                <c:pt idx="38">
                  <c:v>0.219791029</c:v>
                </c:pt>
                <c:pt idx="39">
                  <c:v>0.21408893000000001</c:v>
                </c:pt>
                <c:pt idx="40">
                  <c:v>0.15488590499999999</c:v>
                </c:pt>
                <c:pt idx="41">
                  <c:v>0.18856769500000001</c:v>
                </c:pt>
                <c:pt idx="42">
                  <c:v>0.22413793103448298</c:v>
                </c:pt>
                <c:pt idx="43">
                  <c:v>8.7591240875913023E-2</c:v>
                </c:pt>
                <c:pt idx="44">
                  <c:v>0.20792079207920802</c:v>
                </c:pt>
                <c:pt idx="45">
                  <c:v>0.161904761904761</c:v>
                </c:pt>
                <c:pt idx="46">
                  <c:v>0.12962962962963004</c:v>
                </c:pt>
                <c:pt idx="47">
                  <c:v>0.17757009345794403</c:v>
                </c:pt>
                <c:pt idx="48">
                  <c:v>0.20833333333333331</c:v>
                </c:pt>
                <c:pt idx="49">
                  <c:v>-0.40579710144927539</c:v>
                </c:pt>
                <c:pt idx="50">
                  <c:v>-0.20606060606060569</c:v>
                </c:pt>
                <c:pt idx="51">
                  <c:v>-0.22700000000000001</c:v>
                </c:pt>
                <c:pt idx="52">
                  <c:v>-0.29032258064516131</c:v>
                </c:pt>
                <c:pt idx="53">
                  <c:v>-0.10843373493975905</c:v>
                </c:pt>
                <c:pt idx="54">
                  <c:v>0.23312883435582823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AF-487E-B5F4-F71A83978DDF}"/>
            </c:ext>
          </c:extLst>
        </c:ser>
        <c:ser>
          <c:idx val="3"/>
          <c:order val="3"/>
          <c:tx>
            <c:strRef>
              <c:f>Produktion!$EL$3</c:f>
              <c:strCache>
                <c:ptCount val="1"/>
                <c:pt idx="0">
                  <c:v>Genomsnittligt Nettotal (2008-2021)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Produktion!$EH$4:$EH$58</c:f>
              <c:strCache>
                <c:ptCount val="55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</c:strCache>
            </c:strRef>
          </c:cat>
          <c:val>
            <c:numRef>
              <c:f>Produktion!$EL$4:$EL$58</c:f>
              <c:numCache>
                <c:formatCode>0%</c:formatCode>
                <c:ptCount val="55"/>
                <c:pt idx="0">
                  <c:v>0.18232376988320539</c:v>
                </c:pt>
                <c:pt idx="1">
                  <c:v>0.18232376988320539</c:v>
                </c:pt>
                <c:pt idx="2">
                  <c:v>0.18232376988320539</c:v>
                </c:pt>
                <c:pt idx="3">
                  <c:v>0.18232376988320539</c:v>
                </c:pt>
                <c:pt idx="4">
                  <c:v>0.18232376988320539</c:v>
                </c:pt>
                <c:pt idx="5">
                  <c:v>0.18232376988320539</c:v>
                </c:pt>
                <c:pt idx="6">
                  <c:v>0.18232376988320539</c:v>
                </c:pt>
                <c:pt idx="7">
                  <c:v>0.18232376988320539</c:v>
                </c:pt>
                <c:pt idx="8">
                  <c:v>0.18232376988320539</c:v>
                </c:pt>
                <c:pt idx="9">
                  <c:v>0.18232376988320539</c:v>
                </c:pt>
                <c:pt idx="10">
                  <c:v>0.18232376988320539</c:v>
                </c:pt>
                <c:pt idx="11">
                  <c:v>0.18232376988320539</c:v>
                </c:pt>
                <c:pt idx="12">
                  <c:v>0.18232376988320539</c:v>
                </c:pt>
                <c:pt idx="13">
                  <c:v>0.18232376988320539</c:v>
                </c:pt>
                <c:pt idx="14">
                  <c:v>0.18232376988320539</c:v>
                </c:pt>
                <c:pt idx="15">
                  <c:v>0.18232376988320539</c:v>
                </c:pt>
                <c:pt idx="16">
                  <c:v>0.18232376988320539</c:v>
                </c:pt>
                <c:pt idx="17">
                  <c:v>0.18232376988320539</c:v>
                </c:pt>
                <c:pt idx="18">
                  <c:v>0.18232376988320539</c:v>
                </c:pt>
                <c:pt idx="19">
                  <c:v>0.18232376988320539</c:v>
                </c:pt>
                <c:pt idx="20">
                  <c:v>0.18232376988320539</c:v>
                </c:pt>
                <c:pt idx="21">
                  <c:v>0.18232376988320539</c:v>
                </c:pt>
                <c:pt idx="22">
                  <c:v>0.18232376988320539</c:v>
                </c:pt>
                <c:pt idx="23">
                  <c:v>0.18232376988320539</c:v>
                </c:pt>
                <c:pt idx="24">
                  <c:v>0.18232376988320539</c:v>
                </c:pt>
                <c:pt idx="25">
                  <c:v>0.18232376988320539</c:v>
                </c:pt>
                <c:pt idx="26">
                  <c:v>0.18232376988320539</c:v>
                </c:pt>
                <c:pt idx="27">
                  <c:v>0.18232376988320539</c:v>
                </c:pt>
                <c:pt idx="28">
                  <c:v>0.18232376988320539</c:v>
                </c:pt>
                <c:pt idx="29">
                  <c:v>0.18232376988320539</c:v>
                </c:pt>
                <c:pt idx="30">
                  <c:v>0.18232376988320539</c:v>
                </c:pt>
                <c:pt idx="31">
                  <c:v>0.18232376988320539</c:v>
                </c:pt>
                <c:pt idx="32">
                  <c:v>0.18232376988320539</c:v>
                </c:pt>
                <c:pt idx="33">
                  <c:v>0.18232376988320539</c:v>
                </c:pt>
                <c:pt idx="34">
                  <c:v>0.18232376988320539</c:v>
                </c:pt>
                <c:pt idx="35">
                  <c:v>0.18232376988320539</c:v>
                </c:pt>
                <c:pt idx="36">
                  <c:v>0.18232376988320539</c:v>
                </c:pt>
                <c:pt idx="37">
                  <c:v>0.18232376988320539</c:v>
                </c:pt>
                <c:pt idx="38">
                  <c:v>0.18232376988320539</c:v>
                </c:pt>
                <c:pt idx="39">
                  <c:v>0.18232376988320539</c:v>
                </c:pt>
                <c:pt idx="40">
                  <c:v>0.18232376988320539</c:v>
                </c:pt>
                <c:pt idx="41">
                  <c:v>0.18232376988320539</c:v>
                </c:pt>
                <c:pt idx="42">
                  <c:v>0.18232376988320539</c:v>
                </c:pt>
                <c:pt idx="43">
                  <c:v>0.18232376988320539</c:v>
                </c:pt>
                <c:pt idx="44">
                  <c:v>0.18232376988320539</c:v>
                </c:pt>
                <c:pt idx="45">
                  <c:v>0.18232376988320539</c:v>
                </c:pt>
                <c:pt idx="46">
                  <c:v>0.18232376988320539</c:v>
                </c:pt>
                <c:pt idx="47">
                  <c:v>0.18232376988320539</c:v>
                </c:pt>
                <c:pt idx="48">
                  <c:v>0.18232376988320539</c:v>
                </c:pt>
                <c:pt idx="49">
                  <c:v>0.18232376988320539</c:v>
                </c:pt>
                <c:pt idx="50">
                  <c:v>0.18232376988320539</c:v>
                </c:pt>
                <c:pt idx="51">
                  <c:v>0.18232376988320539</c:v>
                </c:pt>
                <c:pt idx="52">
                  <c:v>0.18232376988320539</c:v>
                </c:pt>
                <c:pt idx="53">
                  <c:v>0.18232376988320539</c:v>
                </c:pt>
                <c:pt idx="54">
                  <c:v>0.18232376988320539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AF-487E-B5F4-F71A83978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779752"/>
        <c:axId val="746783688"/>
      </c:lineChart>
      <c:catAx>
        <c:axId val="7467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83688"/>
        <c:crosses val="autoZero"/>
        <c:auto val="1"/>
        <c:lblAlgn val="ctr"/>
        <c:lblOffset val="100"/>
        <c:noMultiLvlLbl val="0"/>
      </c:catAx>
      <c:valAx>
        <c:axId val="7467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779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rgbClr val="ED7D31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ProduktionP!$B$1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ProduktionP!$B$58:$B$59</c:f>
              <c:numCache>
                <c:formatCode>0%</c:formatCode>
                <c:ptCount val="2"/>
                <c:pt idx="0">
                  <c:v>0.4513888888888889</c:v>
                </c:pt>
                <c:pt idx="1">
                  <c:v>0.4801731996353692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4-4F35-B8DE-B15F7B5B1AAB}"/>
            </c:ext>
          </c:extLst>
        </c:ser>
        <c:ser>
          <c:idx val="1"/>
          <c:order val="1"/>
          <c:tx>
            <c:strRef>
              <c:f>ProduktionP!$C$1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ProduktionP!$C$58:$C$59</c:f>
              <c:numCache>
                <c:formatCode>0%</c:formatCode>
                <c:ptCount val="2"/>
                <c:pt idx="0">
                  <c:v>0.40277777777777779</c:v>
                </c:pt>
                <c:pt idx="1">
                  <c:v>0.38468550592525069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4-4F35-B8DE-B15F7B5B1AAB}"/>
            </c:ext>
          </c:extLst>
        </c:ser>
        <c:ser>
          <c:idx val="2"/>
          <c:order val="2"/>
          <c:tx>
            <c:strRef>
              <c:f>ProduktionP!$D$1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ProduktionP!$D$58:$D$59</c:f>
              <c:numCache>
                <c:formatCode>0%</c:formatCode>
                <c:ptCount val="2"/>
                <c:pt idx="0">
                  <c:v>0.13194444444444445</c:v>
                </c:pt>
                <c:pt idx="1">
                  <c:v>9.6399270738377396E-2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4-4F35-B8DE-B15F7B5B1AAB}"/>
            </c:ext>
          </c:extLst>
        </c:ser>
        <c:ser>
          <c:idx val="3"/>
          <c:order val="3"/>
          <c:tx>
            <c:strRef>
              <c:f>ProduktionP!$E$1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strRef>
              <c:f>ProduktionP!$A$58:$A$59</c:f>
              <c:strCache>
                <c:ptCount val="2"/>
                <c:pt idx="0">
                  <c:v>Värmlands län</c:v>
                </c:pt>
                <c:pt idx="1">
                  <c:v>Riket</c:v>
                </c:pt>
              </c:strCache>
            </c:strRef>
          </c:cat>
          <c:val>
            <c:numRef>
              <c:f>ProduktionP!$E$58:$E$59</c:f>
              <c:numCache>
                <c:formatCode>0%</c:formatCode>
                <c:ptCount val="2"/>
                <c:pt idx="0">
                  <c:v>1.3888888888888888E-2</c:v>
                </c:pt>
                <c:pt idx="1">
                  <c:v>3.5323609845031904E-2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94-4F35-B8DE-B15F7B5B1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ProduktionP!$P$1</c:f>
              <c:strCache>
                <c:ptCount val="1"/>
                <c:pt idx="0">
                  <c:v>Högre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ProduktionP!$P$100:$P$104</c:f>
              <c:numCache>
                <c:formatCode>0%</c:formatCode>
                <c:ptCount val="5"/>
                <c:pt idx="0">
                  <c:v>0.45454545454545453</c:v>
                </c:pt>
                <c:pt idx="1">
                  <c:v>0.48148148148148145</c:v>
                </c:pt>
                <c:pt idx="2">
                  <c:v>0.36842105263157893</c:v>
                </c:pt>
                <c:pt idx="3">
                  <c:v>0.4</c:v>
                </c:pt>
                <c:pt idx="4">
                  <c:v>0.4513888888888889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F-4BE2-B0FD-5208B8FEC236}"/>
            </c:ext>
          </c:extLst>
        </c:ser>
        <c:ser>
          <c:idx val="1"/>
          <c:order val="1"/>
          <c:tx>
            <c:strRef>
              <c:f>ProduktionP!$Q$1</c:f>
              <c:strCache>
                <c:ptCount val="1"/>
                <c:pt idx="0">
                  <c:v>Oförändrat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ProduktionP!$Q$100:$Q$104</c:f>
              <c:numCache>
                <c:formatCode>0%</c:formatCode>
                <c:ptCount val="5"/>
                <c:pt idx="0">
                  <c:v>0.39393939393939392</c:v>
                </c:pt>
                <c:pt idx="1">
                  <c:v>0.37037037037037035</c:v>
                </c:pt>
                <c:pt idx="2">
                  <c:v>0.47368421052631576</c:v>
                </c:pt>
                <c:pt idx="3">
                  <c:v>0.6</c:v>
                </c:pt>
                <c:pt idx="4">
                  <c:v>0.40277777777777779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F-4BE2-B0FD-5208B8FEC236}"/>
            </c:ext>
          </c:extLst>
        </c:ser>
        <c:ser>
          <c:idx val="2"/>
          <c:order val="2"/>
          <c:tx>
            <c:strRef>
              <c:f>ProduktionP!$R$1</c:f>
              <c:strCache>
                <c:ptCount val="1"/>
                <c:pt idx="0">
                  <c:v>Lägre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CF-4BE2-B0FD-5208B8FEC2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ProduktionP!$O$100:$O$104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ProduktionP!$R$100:$R$104</c:f>
              <c:numCache>
                <c:formatCode>0%</c:formatCode>
                <c:ptCount val="5"/>
                <c:pt idx="0">
                  <c:v>0.12121212121212122</c:v>
                </c:pt>
                <c:pt idx="1">
                  <c:v>0.14814814814814814</c:v>
                </c:pt>
                <c:pt idx="2">
                  <c:v>0.15789473684210525</c:v>
                </c:pt>
                <c:pt idx="3">
                  <c:v>0</c:v>
                </c:pt>
                <c:pt idx="4">
                  <c:v>0.13194444444444445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F-4BE2-B0FD-5208B8FEC236}"/>
            </c:ext>
          </c:extLst>
        </c:ser>
        <c:ser>
          <c:idx val="3"/>
          <c:order val="3"/>
          <c:tx>
            <c:strRef>
              <c:f>ProduktionP!$S$1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rgbClr val="E7E6E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cat>
            <c:strRef>
              <c:f>ProduktionP!$O$100:$O$104</c:f>
              <c:strCache>
                <c:ptCount val="5"/>
                <c:pt idx="0">
                  <c:v>0-9 anställda</c:v>
                </c:pt>
                <c:pt idx="1">
                  <c:v>10-49 anställda</c:v>
                </c:pt>
                <c:pt idx="2">
                  <c:v>50-249 anställda</c:v>
                </c:pt>
                <c:pt idx="3">
                  <c:v>250+ anställda</c:v>
                </c:pt>
                <c:pt idx="4">
                  <c:v>Värmland totalt</c:v>
                </c:pt>
              </c:strCache>
            </c:strRef>
          </c:cat>
          <c:val>
            <c:numRef>
              <c:f>ProduktionP!$S$100:$S$104</c:f>
              <c:numCache>
                <c:formatCode>0%</c:formatCode>
                <c:ptCount val="5"/>
                <c:pt idx="0">
                  <c:v>3.0303030303030304E-2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CF-4BE2-B0FD-5208B8FEC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931104"/>
        <c:axId val="800934384"/>
      </c:barChart>
      <c:catAx>
        <c:axId val="800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4384"/>
        <c:crosses val="autoZero"/>
        <c:auto val="1"/>
        <c:lblAlgn val="ctr"/>
        <c:lblOffset val="100"/>
        <c:noMultiLvlLbl val="0"/>
      </c:catAx>
      <c:valAx>
        <c:axId val="8009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09311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b="1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effectLst/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F9AA269-5E21-8C4A-AE9C-BBF22690C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5D59F4D6-A9C0-A242-AC71-243C1C238F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8EEDC494-5E53-9A49-B22F-268295D48E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26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36CFDF-713B-4066-ADA6-2D3DAE5146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29E29E-EE6E-402A-86E2-64C9816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A8D4BC-BCE8-4E32-A38D-95E6F5712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Företagarpanelen Q3-2021</a:t>
            </a:r>
          </a:p>
          <a:p>
            <a:endParaRPr lang="sv-SE" sz="3200" dirty="0"/>
          </a:p>
          <a:p>
            <a:r>
              <a:rPr lang="sv-SE" sz="1600" dirty="0"/>
              <a:t>Konjunkturen – Värmlands län</a:t>
            </a:r>
          </a:p>
        </p:txBody>
      </p:sp>
    </p:spTree>
    <p:extLst>
      <p:ext uri="{BB962C8B-B14F-4D97-AF65-F5344CB8AC3E}">
        <p14:creationId xmlns:p14="http://schemas.microsoft.com/office/powerpoint/2010/main" val="11687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7F5618A-DA1B-48F8-9572-A4D6ABF47C08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2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Försäljning/Produktion</a:t>
            </a:r>
          </a:p>
          <a:p>
            <a:endParaRPr lang="sv-SE" sz="3200" dirty="0"/>
          </a:p>
          <a:p>
            <a:r>
              <a:rPr lang="sv-SE" sz="1800" dirty="0"/>
              <a:t>Förväntningar på kommande sex månader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61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2CAA1248-A9DB-495B-A099-5ABB1C9949C5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92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B8DBA81-FD09-446E-B8FA-5ACCDB2956EF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35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51DA64F-906B-4BA6-A59D-E58852427FA9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2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38C635A0-10C6-4B0F-92E5-E3FFCFEF745B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07066706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37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Tror du att produktionen/försäljningsvolymen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FC771546-A6B5-4485-96CF-097F4F74067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30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Investeringar</a:t>
            </a:r>
          </a:p>
          <a:p>
            <a:endParaRPr lang="sv-SE" sz="3200" dirty="0"/>
          </a:p>
          <a:p>
            <a:r>
              <a:rPr lang="sv-SE" sz="1800" dirty="0"/>
              <a:t>Jämfört med för sex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351916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9BC196F7-FA90-4FFB-9163-B47F1703E105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06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1FED565E-99B4-45D7-8CF1-664C2F711F25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3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87BD5-CB2C-4CB2-85B6-6B5E0CB80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Om undersökningen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BE56EF-3516-4012-A4AC-D5B0BDE41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Urval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2C51FA-F65C-4917-9CBA-EB87C44C8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361 medlemsföretag i Svenskt Näringslivs Företagarpanel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61A4A56-633D-4BFF-8EE0-97A061494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144 svarande företag</a:t>
            </a:r>
          </a:p>
          <a:p>
            <a:r>
              <a:rPr lang="sv-SE" dirty="0"/>
              <a:t>40 procent svarsfrekvens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2FFC236-39B2-4E5B-9914-4A27912102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Antal svarande/Svarsfrekvens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D2B0BA-B25D-447C-B48C-D6BC13988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Internetundersökning via e-post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37D622-4563-4BF4-969D-09838C00B6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Insamlingsmetod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1CAF0E-4B50-47F7-A249-26E9A6D8E8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24 augusti – 10 september 2021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69CD41A-B105-4D10-BBB9-C2F39F8340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dirty="0"/>
              <a:t>Mätperiod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E1310F43-8B75-4A1C-ABB5-877E91F3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E2F-E109-164D-9B1D-821DAB5C2396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FD73C92-4DB5-4606-8B07-AD03C952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02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F284719-7A73-4571-90C1-CC3F01803BF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95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209F745F-4BDA-4DCC-B3C4-F83F1A29B33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7199062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90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Jämfört med för sex månader sedan, hur har ditt företag utvecklats vad gäller investeringar?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A333B454-A935-46A7-A563-1B6E71DA926F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327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Investeringar</a:t>
            </a:r>
          </a:p>
          <a:p>
            <a:endParaRPr lang="sv-SE" sz="3200" dirty="0"/>
          </a:p>
          <a:p>
            <a:r>
              <a:rPr lang="sv-SE" sz="1800" dirty="0"/>
              <a:t>Förväntningar på kommande sex månader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49042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investeringarna för ditt företag, om sex månader, kommer att vara…?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79C047D7-3BE1-47A6-8CC9-D04FB14C7D7A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34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F2B86300-9065-4977-B16F-A82961EBBBA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8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6B9CCB6-628D-4CC8-9B8B-646716860E36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74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7BBFF4B-DD02-4E85-B387-B8E3E35B542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59650173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3214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Tror du att investeringarna för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4947BB8-F6D8-4D0D-BCAC-475EE28BF2E6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882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Antal anställda</a:t>
            </a:r>
          </a:p>
          <a:p>
            <a:endParaRPr lang="sv-SE" sz="3200" dirty="0"/>
          </a:p>
          <a:p>
            <a:r>
              <a:rPr lang="sv-SE" sz="1800" dirty="0"/>
              <a:t>Jämfört med för sex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90164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CB44DE-6200-4D3B-B254-11B37774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41D71CE-B82A-4036-BC24-E18A3BBC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793E65-2B49-490A-9B25-FF97F601E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Svarande företag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DE1A1BA-1ABE-4F2A-9CF7-F1CB15EA9F5B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107644A7-8EE7-40E5-BB52-726AD2151F11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52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B937FEA8-3BAB-4E79-AB6F-03A65A8E4831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538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8F7A901-C22B-4D3F-846E-A9DF7B8F4A9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85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3B478AFA-FD14-40E5-B0A3-851BD4E8C447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540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0F6202B-77BE-4C8D-ADD9-C785D6EABD7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69434268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097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Jämfört med för sex månader sedan, hur har ditt företag utvecklats vad gäller antal anställda?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688F764E-D2B7-4195-8D5D-B9EA78AF336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530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Antal anställda</a:t>
            </a:r>
          </a:p>
          <a:p>
            <a:endParaRPr lang="sv-SE" sz="3200" dirty="0"/>
          </a:p>
          <a:p>
            <a:r>
              <a:rPr lang="sv-SE" sz="1800" dirty="0"/>
              <a:t>Förväntningar på kommande sex månader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2C4D42-797B-4908-BE97-799FB1B13346}"/>
              </a:ext>
            </a:extLst>
          </p:cNvPr>
          <p:cNvSpPr/>
          <p:nvPr/>
        </p:nvSpPr>
        <p:spPr>
          <a:xfrm>
            <a:off x="3631222" y="324433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Dagsläget jämfört med för sex månader sedan</a:t>
            </a:r>
          </a:p>
        </p:txBody>
      </p:sp>
    </p:spTree>
    <p:extLst>
      <p:ext uri="{BB962C8B-B14F-4D97-AF65-F5344CB8AC3E}">
        <p14:creationId xmlns:p14="http://schemas.microsoft.com/office/powerpoint/2010/main" val="88263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antalet anställda i ditt företag, om sex månader, kommer att vara…?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D15FA923-D0BC-43F7-993C-5856C0C545A4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188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3D6F5438-0DE8-4532-96E2-94EF9770765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250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38F327-F6EB-48F5-B242-4E3F63C9A0C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76D66DBE-1A8C-485D-B557-2CFCA7828017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252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0695E05A-08BC-4C79-9F52-1723B38B88DC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63405538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2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CB44DE-6200-4D3B-B254-11B37774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41D71CE-B82A-4036-BC24-E18A3BBC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793E65-2B49-490A-9B25-FF97F601E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Svarande företag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40EF610-3427-4B82-99E8-180584569D99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6265ECF5-F972-4678-AC7B-BEC476853068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427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Tidsserie 2008-2021: </a:t>
            </a:r>
            <a:r>
              <a:rPr lang="sv-SE" sz="2000" dirty="0"/>
              <a:t>Tror du att antalet anställda i ditt företag, om sex månader, kommer att vara…?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9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andel högre, andel lägre och nettotal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973A3A27-99ED-43AD-9E2B-FC6311DA5D2C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18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FC5683B-E930-43E2-8921-40DA95324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3200" dirty="0"/>
              <a:t>Försäljning/Produktion</a:t>
            </a:r>
          </a:p>
          <a:p>
            <a:endParaRPr lang="sv-SE" sz="3200" dirty="0"/>
          </a:p>
          <a:p>
            <a:r>
              <a:rPr lang="sv-SE" sz="1800" dirty="0"/>
              <a:t>Jämfört med för sex månader sedan</a:t>
            </a:r>
          </a:p>
          <a:p>
            <a:endParaRPr lang="sv-SE" sz="32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B35EB0-0AF5-4970-85EF-F19ADC351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746ED8-8A85-044D-948A-A4B1F9B69AD2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99B390-CADE-42A2-AFF1-4949F2EF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90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A69590FD-AC45-4812-8F04-137328D92BBB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69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8981966" y="1291796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storleksklass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81F18E94-43DC-46A1-A0CB-0244B2F0B2BA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15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8981966" y="1291796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Fördelat på sektor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9AF943E-62AB-48A8-8963-5724691580CA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80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8D57C8-1DB1-433A-A781-5127624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2021-09-13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DCABB2C-81F5-4937-ABE4-0021619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A5058E4-0865-46E6-9591-A35E73050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Länsjämförelser: </a:t>
            </a:r>
            <a:r>
              <a:rPr lang="sv-SE" sz="2000" dirty="0"/>
              <a:t>Jämfört med för sex månader sedan, hur har ditt företag utvecklats vad gäller produktion/försäljningsvolym?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1298E0-1C86-4250-8077-FC3AF244DC6E}"/>
              </a:ext>
            </a:extLst>
          </p:cNvPr>
          <p:cNvSpPr txBox="1"/>
          <p:nvPr/>
        </p:nvSpPr>
        <p:spPr>
          <a:xfrm>
            <a:off x="181915" y="6416771"/>
            <a:ext cx="353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Avser nettotal = Andel högre – Andel lägre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D756E8B-5F36-4049-84C3-341919775F9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39477047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919710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BEB9673F-DAD8-6449-BE3F-1F838C9C6A6B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11B71D2-9517-074E-A633-EEB776B886EC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28FC670F-B3D3-7B43-B451-C7166E34892D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DDB3095D-BDF3-7E46-AB4A-83D5B3659CD2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B286B14-DFB5-994B-B1D6-FBE7D079BE95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357BD9C4-1AD7-3F4C-864C-92D6B7BF695B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5C7AECF-AF89-774F-BE52-9ECD3B90B468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ABF1DEAC-0FE3-864B-8647-D35EF3317219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96BB3F85-F566-3D45-BFDC-3606D67CA21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EF7AE1C06B34586F0CCFDCD6C5C3A" ma:contentTypeVersion="13" ma:contentTypeDescription="Create a new document." ma:contentTypeScope="" ma:versionID="edf85258066b57c1e52369318f50aa8e">
  <xsd:schema xmlns:xsd="http://www.w3.org/2001/XMLSchema" xmlns:xs="http://www.w3.org/2001/XMLSchema" xmlns:p="http://schemas.microsoft.com/office/2006/metadata/properties" xmlns:ns2="87655550-aef3-461c-9b17-453ce0c98616" xmlns:ns3="5ef9de22-9dfe-4fb4-84a1-fa6c42e916ff" targetNamespace="http://schemas.microsoft.com/office/2006/metadata/properties" ma:root="true" ma:fieldsID="d72e02c500efe63882c783dcd0f4b873" ns2:_="" ns3:_="">
    <xsd:import namespace="87655550-aef3-461c-9b17-453ce0c98616"/>
    <xsd:import namespace="5ef9de22-9dfe-4fb4-84a1-fa6c42e9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5550-aef3-461c-9b17-453ce0c98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22-9dfe-4fb4-84a1-fa6c42e9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4C3435-84DE-4FFC-996E-C7FAA4FA4C4A}"/>
</file>

<file path=customXml/itemProps2.xml><?xml version="1.0" encoding="utf-8"?>
<ds:datastoreItem xmlns:ds="http://schemas.openxmlformats.org/officeDocument/2006/customXml" ds:itemID="{FF5AD04A-3784-4A59-B6BD-978CC38471EB}"/>
</file>

<file path=customXml/itemProps3.xml><?xml version="1.0" encoding="utf-8"?>
<ds:datastoreItem xmlns:ds="http://schemas.openxmlformats.org/officeDocument/2006/customXml" ds:itemID="{A601FEEB-3761-4790-8CE8-0CB57DF72B8D}"/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71</TotalTime>
  <Words>883</Words>
  <Application>Microsoft Office PowerPoint</Application>
  <PresentationFormat>Bredbild</PresentationFormat>
  <Paragraphs>185</Paragraphs>
  <Slides>40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40</vt:i4>
      </vt:variant>
    </vt:vector>
  </HeadingPairs>
  <TitlesOfParts>
    <vt:vector size="53" baseType="lpstr">
      <vt:lpstr>Lab Grotesque Black</vt:lpstr>
      <vt:lpstr>Arial</vt:lpstr>
      <vt:lpstr>Lab Grotesque</vt:lpstr>
      <vt:lpstr>Calibri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Om undersökningen</vt:lpstr>
      <vt:lpstr>Svarande företag</vt:lpstr>
      <vt:lpstr>Svarande företag</vt:lpstr>
      <vt:lpstr>PowerPoint-presentation</vt:lpstr>
      <vt:lpstr>Jämfört med för sex månader sedan, hur har ditt företag utvecklats vad gäller produktion/försäljningsvolym? </vt:lpstr>
      <vt:lpstr>Jämfört med för sex månader sedan, hur har ditt företag utvecklats vad gäller produktion/försäljningsvolym? </vt:lpstr>
      <vt:lpstr>Jämfört med för sex månader sedan, hur har ditt företag utvecklats vad gäller produktion/försäljningsvolym? </vt:lpstr>
      <vt:lpstr>Länsjämförelser: Jämfört med för sex månader sedan, hur har ditt företag utvecklats vad gäller produktion/försäljningsvolym? </vt:lpstr>
      <vt:lpstr>Tidsserie 2008-2021: Jämfört med för sex månader sedan, hur har ditt företag utvecklats vad gäller produktion/försäljningsvolym? </vt:lpstr>
      <vt:lpstr>PowerPoint-presentation</vt:lpstr>
      <vt:lpstr>Tror du att produktionen/försäljningsvolymen i ditt företag, om sex månader, kommer att vara…?</vt:lpstr>
      <vt:lpstr>Tror du att produktionen/försäljningsvolymen i ditt företag, om sex månader, kommer att vara…?</vt:lpstr>
      <vt:lpstr>Tror du att produktionen/försäljningsvolymen i ditt företag, om sex månader, kommer att vara…?</vt:lpstr>
      <vt:lpstr>Länsjämförelser: Tror du att produktionen/försäljningsvolymen i ditt företag, om sex månader, kommer att vara…?</vt:lpstr>
      <vt:lpstr>Tidsserie 2008-2021: Tror du att produktionen/försäljningsvolymen i ditt företag, om sex månader, kommer att vara…?</vt:lpstr>
      <vt:lpstr>PowerPoint-presentation</vt:lpstr>
      <vt:lpstr>Jämfört med för sex månader sedan, hur har ditt företag utvecklats vad gäller investeringar? </vt:lpstr>
      <vt:lpstr>Jämfört med för sex månader sedan, hur har ditt företag utvecklats vad gäller investeringar? </vt:lpstr>
      <vt:lpstr>Jämfört med för sex månader sedan, hur har ditt företag utvecklats vad gäller investeringar? </vt:lpstr>
      <vt:lpstr>Länsjämförelser: Jämfört med för sex månader sedan, hur har ditt företag utvecklats vad gäller investeringar? </vt:lpstr>
      <vt:lpstr>Tidsserie 2008-2021: Jämfört med för sex månader sedan, hur har ditt företag utvecklats vad gäller investeringar? </vt:lpstr>
      <vt:lpstr>PowerPoint-presentation</vt:lpstr>
      <vt:lpstr>Tror du att investeringarna för ditt företag, om sex månader, kommer att vara…?</vt:lpstr>
      <vt:lpstr>Tror du att investeringarna för ditt företag, om sex månader, kommer att vara…?</vt:lpstr>
      <vt:lpstr>Tror du att investeringarna för ditt företag, om sex månader, kommer att vara…?</vt:lpstr>
      <vt:lpstr>Länsjämförelser: Tror du att investeringarna för ditt företag, om sex månader, kommer att vara…?</vt:lpstr>
      <vt:lpstr>Tidsserie 2008-2021: Tror du att investeringarna för ditt företag, om sex månader, kommer att vara…?</vt:lpstr>
      <vt:lpstr>PowerPoint-presentation</vt:lpstr>
      <vt:lpstr>Jämfört med för sex månader sedan, hur har ditt företag utvecklats vad gäller antal anställda? </vt:lpstr>
      <vt:lpstr>Jämfört med för sex månader sedan, hur har ditt företag utvecklats vad gäller antal anställda? </vt:lpstr>
      <vt:lpstr>Jämfört med för sex månader sedan, hur har ditt företag utvecklats vad gäller antal anställda? </vt:lpstr>
      <vt:lpstr>Länsjämförelser: Jämfört med för sex månader sedan, hur har ditt företag utvecklats vad gäller antal anställda? </vt:lpstr>
      <vt:lpstr>Tidsserie 2008-2021: Jämfört med för sex månader sedan, hur har ditt företag utvecklats vad gäller antal anställda? </vt:lpstr>
      <vt:lpstr>PowerPoint-presentation</vt:lpstr>
      <vt:lpstr>Tror du att antalet anställda i ditt företag, om sex månader, kommer att vara…?</vt:lpstr>
      <vt:lpstr>Tror du att antalet anställda i ditt företag, om sex månader, kommer att vara…?</vt:lpstr>
      <vt:lpstr>Tror du att antalet anställda i ditt företag, om sex månader, kommer att vara…?</vt:lpstr>
      <vt:lpstr>Länsjämförelser: Tror du att antalet anställda i ditt företag, om sex månader, kommer att vara…?</vt:lpstr>
      <vt:lpstr>Tidsserie 2008-2021: Tror du att antalet anställda i ditt företag, om sex månader, kommer att vara…?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Berg, Niclas</dc:creator>
  <cp:lastModifiedBy>Niclas Berg</cp:lastModifiedBy>
  <cp:revision>4</cp:revision>
  <dcterms:created xsi:type="dcterms:W3CDTF">2021-02-08T08:37:14Z</dcterms:created>
  <dcterms:modified xsi:type="dcterms:W3CDTF">2021-09-13T10:26:02Z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0x010100BA4EF7AE1C06B34586F0CCFDCD6C5C3A</vt:lpwstr>
  </property>
</Properties>
</file>