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6" r:id="rId5"/>
    <p:sldMasterId id="2147483676" r:id="rId6"/>
    <p:sldMasterId id="2147483675" r:id="rId7"/>
    <p:sldMasterId id="2147483686" r:id="rId8"/>
    <p:sldMasterId id="2147483702" r:id="rId9"/>
    <p:sldMasterId id="2147483696" r:id="rId10"/>
    <p:sldMasterId id="2147483690" r:id="rId11"/>
    <p:sldMasterId id="2147483709" r:id="rId12"/>
  </p:sldMasterIdLst>
  <p:notesMasterIdLst>
    <p:notesMasterId r:id="rId19"/>
  </p:notesMasterIdLst>
  <p:handoutMasterIdLst>
    <p:handoutMasterId r:id="rId20"/>
  </p:handoutMasterIdLst>
  <p:sldIdLst>
    <p:sldId id="259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b Grotesque" panose="020B0604020202020204" charset="0"/>
      <p:regular r:id="rId25"/>
    </p:embeddedFont>
    <p:embeddedFont>
      <p:font typeface="Lab Grotesque Black" panose="020B0604020202020204" charset="0"/>
      <p:bold r:id="rId26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las Berg" initials="NB" lastIdx="1" clrIdx="0">
    <p:extLst>
      <p:ext uri="{19B8F6BF-5375-455C-9EA6-DF929625EA0E}">
        <p15:presenceInfo xmlns:p15="http://schemas.microsoft.com/office/powerpoint/2012/main" userId="S::niclas.berg@svensktnaringsliv.se::6558ab0f-e187-431d-8a94-89ffe8eba7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14E"/>
    <a:srgbClr val="EFF2F5"/>
    <a:srgbClr val="F4BC6F"/>
    <a:srgbClr val="FAE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04224-07FF-4B9F-8B6B-6D173C86D21D}" v="13" dt="2021-09-17T07:55:14.382"/>
    <p1510:client id="{7B9CC488-7973-480D-B92D-654EECB9C053}" v="1" dt="2021-10-04T04:50:28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62" d="100"/>
          <a:sy n="162" d="100"/>
        </p:scale>
        <p:origin x="24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font" Target="fonts/font5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font" Target="fonts/font4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font" Target="fonts/font2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las Berg" userId="6558ab0f-e187-431d-8a94-89ffe8eba71a" providerId="ADAL" clId="{30F04224-07FF-4B9F-8B6B-6D173C86D21D}"/>
    <pc:docChg chg="modSld">
      <pc:chgData name="Niclas Berg" userId="6558ab0f-e187-431d-8a94-89ffe8eba71a" providerId="ADAL" clId="{30F04224-07FF-4B9F-8B6B-6D173C86D21D}" dt="2021-09-17T07:55:12.435" v="46" actId="207"/>
      <pc:docMkLst>
        <pc:docMk/>
      </pc:docMkLst>
      <pc:sldChg chg="modSp mod">
        <pc:chgData name="Niclas Berg" userId="6558ab0f-e187-431d-8a94-89ffe8eba71a" providerId="ADAL" clId="{30F04224-07FF-4B9F-8B6B-6D173C86D21D}" dt="2021-09-16T13:45:20.681" v="32" actId="20577"/>
        <pc:sldMkLst>
          <pc:docMk/>
          <pc:sldMk cId="4257176098" sldId="259"/>
        </pc:sldMkLst>
        <pc:spChg chg="mod">
          <ac:chgData name="Niclas Berg" userId="6558ab0f-e187-431d-8a94-89ffe8eba71a" providerId="ADAL" clId="{30F04224-07FF-4B9F-8B6B-6D173C86D21D}" dt="2021-09-16T13:45:20.681" v="32" actId="20577"/>
          <ac:spMkLst>
            <pc:docMk/>
            <pc:sldMk cId="4257176098" sldId="259"/>
            <ac:spMk id="4" creationId="{FF1A8ABA-EBD4-4D62-A0DF-3B781EF115E2}"/>
          </ac:spMkLst>
        </pc:spChg>
      </pc:sldChg>
      <pc:sldChg chg="addSp delSp modSp mod">
        <pc:chgData name="Niclas Berg" userId="6558ab0f-e187-431d-8a94-89ffe8eba71a" providerId="ADAL" clId="{30F04224-07FF-4B9F-8B6B-6D173C86D21D}" dt="2021-09-17T07:54:09.137" v="34"/>
        <pc:sldMkLst>
          <pc:docMk/>
          <pc:sldMk cId="4023375520" sldId="263"/>
        </pc:sldMkLst>
        <pc:spChg chg="del">
          <ac:chgData name="Niclas Berg" userId="6558ab0f-e187-431d-8a94-89ffe8eba71a" providerId="ADAL" clId="{30F04224-07FF-4B9F-8B6B-6D173C86D21D}" dt="2021-09-17T07:54:09.137" v="34"/>
          <ac:spMkLst>
            <pc:docMk/>
            <pc:sldMk cId="4023375520" sldId="263"/>
            <ac:spMk id="6" creationId="{8A7915A0-FB85-4A83-BDC0-004AB54FE1FB}"/>
          </ac:spMkLst>
        </pc:spChg>
        <pc:graphicFrameChg chg="add mod">
          <ac:chgData name="Niclas Berg" userId="6558ab0f-e187-431d-8a94-89ffe8eba71a" providerId="ADAL" clId="{30F04224-07FF-4B9F-8B6B-6D173C86D21D}" dt="2021-09-17T07:54:09.137" v="34"/>
          <ac:graphicFrameMkLst>
            <pc:docMk/>
            <pc:sldMk cId="4023375520" sldId="263"/>
            <ac:graphicFrameMk id="7" creationId="{172BF4CF-58DA-4C9D-953D-C94DA4B589AA}"/>
          </ac:graphicFrameMkLst>
        </pc:graphicFrameChg>
      </pc:sldChg>
      <pc:sldChg chg="addSp delSp modSp mod">
        <pc:chgData name="Niclas Berg" userId="6558ab0f-e187-431d-8a94-89ffe8eba71a" providerId="ADAL" clId="{30F04224-07FF-4B9F-8B6B-6D173C86D21D}" dt="2021-09-17T07:54:22.267" v="37" actId="207"/>
        <pc:sldMkLst>
          <pc:docMk/>
          <pc:sldMk cId="94137451" sldId="264"/>
        </pc:sldMkLst>
        <pc:spChg chg="del">
          <ac:chgData name="Niclas Berg" userId="6558ab0f-e187-431d-8a94-89ffe8eba71a" providerId="ADAL" clId="{30F04224-07FF-4B9F-8B6B-6D173C86D21D}" dt="2021-09-17T07:54:16.113" v="36"/>
          <ac:spMkLst>
            <pc:docMk/>
            <pc:sldMk cId="94137451" sldId="264"/>
            <ac:spMk id="6" creationId="{B3115D73-5560-4B04-9203-411D35450A01}"/>
          </ac:spMkLst>
        </pc:spChg>
        <pc:graphicFrameChg chg="add mod">
          <ac:chgData name="Niclas Berg" userId="6558ab0f-e187-431d-8a94-89ffe8eba71a" providerId="ADAL" clId="{30F04224-07FF-4B9F-8B6B-6D173C86D21D}" dt="2021-09-17T07:54:22.267" v="37" actId="207"/>
          <ac:graphicFrameMkLst>
            <pc:docMk/>
            <pc:sldMk cId="94137451" sldId="264"/>
            <ac:graphicFrameMk id="7" creationId="{181D3F3B-EE94-480F-B549-673BEC522D6A}"/>
          </ac:graphicFrameMkLst>
        </pc:graphicFrameChg>
      </pc:sldChg>
      <pc:sldChg chg="addSp delSp modSp mod">
        <pc:chgData name="Niclas Berg" userId="6558ab0f-e187-431d-8a94-89ffe8eba71a" providerId="ADAL" clId="{30F04224-07FF-4B9F-8B6B-6D173C86D21D}" dt="2021-09-17T07:54:36.720" v="40" actId="207"/>
        <pc:sldMkLst>
          <pc:docMk/>
          <pc:sldMk cId="4260661515" sldId="265"/>
        </pc:sldMkLst>
        <pc:spChg chg="del">
          <ac:chgData name="Niclas Berg" userId="6558ab0f-e187-431d-8a94-89ffe8eba71a" providerId="ADAL" clId="{30F04224-07FF-4B9F-8B6B-6D173C86D21D}" dt="2021-09-17T07:54:33.185" v="39"/>
          <ac:spMkLst>
            <pc:docMk/>
            <pc:sldMk cId="4260661515" sldId="265"/>
            <ac:spMk id="6" creationId="{269B50F9-D4E0-4194-88BB-5B72C4D771F0}"/>
          </ac:spMkLst>
        </pc:spChg>
        <pc:graphicFrameChg chg="add mod">
          <ac:chgData name="Niclas Berg" userId="6558ab0f-e187-431d-8a94-89ffe8eba71a" providerId="ADAL" clId="{30F04224-07FF-4B9F-8B6B-6D173C86D21D}" dt="2021-09-17T07:54:36.720" v="40" actId="207"/>
          <ac:graphicFrameMkLst>
            <pc:docMk/>
            <pc:sldMk cId="4260661515" sldId="265"/>
            <ac:graphicFrameMk id="7" creationId="{800926D4-B9DA-4098-A41E-42DBAC6F5263}"/>
          </ac:graphicFrameMkLst>
        </pc:graphicFrameChg>
      </pc:sldChg>
      <pc:sldChg chg="addSp delSp modSp mod">
        <pc:chgData name="Niclas Berg" userId="6558ab0f-e187-431d-8a94-89ffe8eba71a" providerId="ADAL" clId="{30F04224-07FF-4B9F-8B6B-6D173C86D21D}" dt="2021-09-17T07:54:52.584" v="43" actId="207"/>
        <pc:sldMkLst>
          <pc:docMk/>
          <pc:sldMk cId="148799829" sldId="266"/>
        </pc:sldMkLst>
        <pc:spChg chg="del">
          <ac:chgData name="Niclas Berg" userId="6558ab0f-e187-431d-8a94-89ffe8eba71a" providerId="ADAL" clId="{30F04224-07FF-4B9F-8B6B-6D173C86D21D}" dt="2021-09-17T07:54:47.258" v="42"/>
          <ac:spMkLst>
            <pc:docMk/>
            <pc:sldMk cId="148799829" sldId="266"/>
            <ac:spMk id="6" creationId="{03404637-224A-4416-9AE1-BA26AC88F15E}"/>
          </ac:spMkLst>
        </pc:spChg>
        <pc:graphicFrameChg chg="add mod">
          <ac:chgData name="Niclas Berg" userId="6558ab0f-e187-431d-8a94-89ffe8eba71a" providerId="ADAL" clId="{30F04224-07FF-4B9F-8B6B-6D173C86D21D}" dt="2021-09-17T07:54:52.584" v="43" actId="207"/>
          <ac:graphicFrameMkLst>
            <pc:docMk/>
            <pc:sldMk cId="148799829" sldId="266"/>
            <ac:graphicFrameMk id="7" creationId="{C05C53E1-C13E-4416-8C48-11A9AE6AA8B1}"/>
          </ac:graphicFrameMkLst>
        </pc:graphicFrameChg>
      </pc:sldChg>
      <pc:sldChg chg="addSp delSp modSp mod">
        <pc:chgData name="Niclas Berg" userId="6558ab0f-e187-431d-8a94-89ffe8eba71a" providerId="ADAL" clId="{30F04224-07FF-4B9F-8B6B-6D173C86D21D}" dt="2021-09-17T07:55:12.435" v="46" actId="207"/>
        <pc:sldMkLst>
          <pc:docMk/>
          <pc:sldMk cId="1190485441" sldId="267"/>
        </pc:sldMkLst>
        <pc:spChg chg="del">
          <ac:chgData name="Niclas Berg" userId="6558ab0f-e187-431d-8a94-89ffe8eba71a" providerId="ADAL" clId="{30F04224-07FF-4B9F-8B6B-6D173C86D21D}" dt="2021-09-17T07:55:07.670" v="45"/>
          <ac:spMkLst>
            <pc:docMk/>
            <pc:sldMk cId="1190485441" sldId="267"/>
            <ac:spMk id="6" creationId="{E2E954B6-9E53-4664-BDDE-F2A10794DDA5}"/>
          </ac:spMkLst>
        </pc:spChg>
        <pc:graphicFrameChg chg="add mod">
          <ac:chgData name="Niclas Berg" userId="6558ab0f-e187-431d-8a94-89ffe8eba71a" providerId="ADAL" clId="{30F04224-07FF-4B9F-8B6B-6D173C86D21D}" dt="2021-09-17T07:55:12.435" v="46" actId="207"/>
          <ac:graphicFrameMkLst>
            <pc:docMk/>
            <pc:sldMk cId="1190485441" sldId="267"/>
            <ac:graphicFrameMk id="7" creationId="{8557ED47-AB86-4E8B-A8DF-9AB44F3CAE99}"/>
          </ac:graphicFrameMkLst>
        </pc:graphicFrameChg>
      </pc:sldChg>
    </pc:docChg>
  </pc:docChgLst>
  <pc:docChgLst>
    <pc:chgData name="Anna Hedberg" userId="S::anna.hedberg@svensktnaringsliv.se::90a5b510-dfba-4b5b-ac06-c95569ac6453" providerId="AD" clId="Web-{7B9CC488-7973-480D-B92D-654EECB9C053}"/>
    <pc:docChg chg="modSld">
      <pc:chgData name="Anna Hedberg" userId="S::anna.hedberg@svensktnaringsliv.se::90a5b510-dfba-4b5b-ac06-c95569ac6453" providerId="AD" clId="Web-{7B9CC488-7973-480D-B92D-654EECB9C053}" dt="2021-10-04T04:50:28.265" v="0"/>
      <pc:docMkLst>
        <pc:docMk/>
      </pc:docMkLst>
      <pc:sldChg chg="addSp">
        <pc:chgData name="Anna Hedberg" userId="S::anna.hedberg@svensktnaringsliv.se::90a5b510-dfba-4b5b-ac06-c95569ac6453" providerId="AD" clId="Web-{7B9CC488-7973-480D-B92D-654EECB9C053}" dt="2021-10-04T04:50:28.265" v="0"/>
        <pc:sldMkLst>
          <pc:docMk/>
          <pc:sldMk cId="4023375520" sldId="263"/>
        </pc:sldMkLst>
        <pc:spChg chg="add">
          <ac:chgData name="Anna Hedberg" userId="S::anna.hedberg@svensktnaringsliv.se::90a5b510-dfba-4b5b-ac06-c95569ac6453" providerId="AD" clId="Web-{7B9CC488-7973-480D-B92D-654EECB9C053}" dt="2021-10-04T04:50:28.265" v="0"/>
          <ac:spMkLst>
            <pc:docMk/>
            <pc:sldMk cId="4023375520" sldId="263"/>
            <ac:spMk id="4" creationId="{60C78C63-EBE7-4C84-83E0-59F0A631E32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snmo-my.sharepoint.com/personal/niclas_berg_svensktnaringsliv_se/Documents/F&#246;retagarpanelen_2021/F&#246;retagarpanelen_q3_2021/Xtra_Utanf&#246;rsskap/Underlag_regione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snmo-my.sharepoint.com/personal/niclas_berg_svensktnaringsliv_se/Documents/F&#246;retagarpanelen_2021/F&#246;retagarpanelen_q3_2021/Xtra_Utanf&#246;rsskap/Underlag_regioner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snmo-my.sharepoint.com/personal/niclas_berg_svensktnaringsliv_se/Documents/F&#246;retagarpanelen_2021/F&#246;retagarpanelen_q3_2021/Xtra_Utanf&#246;rsskap/Underlag_regioner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snmo-my.sharepoint.com/personal/niclas_berg_svensktnaringsliv_se/Documents/F&#246;retagarpanelen_2021/F&#246;retagarpanelen_q3_2021/Xtra_Utanf&#246;rsskap/Underlag_regioner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snmo-my.sharepoint.com/personal/niclas_berg_svensktnaringsliv_se/Documents/F&#246;retagarpanelen_2021/F&#246;retagarpanelen_q3_2021/Xtra_Utanf&#246;rsskap/Underlag_region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Blad1!$B$1:$G$1</c:f>
              <c:strCache>
                <c:ptCount val="6"/>
                <c:pt idx="0">
                  <c:v>Mycket höga ambitioner</c:v>
                </c:pt>
                <c:pt idx="1">
                  <c:v>Höga ambitioner</c:v>
                </c:pt>
                <c:pt idx="2">
                  <c:v>Ganska höga ambitioner</c:v>
                </c:pt>
                <c:pt idx="3">
                  <c:v>Ganska låga ambitioner</c:v>
                </c:pt>
                <c:pt idx="4">
                  <c:v>Låga ambitioner</c:v>
                </c:pt>
                <c:pt idx="5">
                  <c:v>Inga ambitioner alls</c:v>
                </c:pt>
              </c:strCache>
            </c:strRef>
          </c:cat>
          <c:val>
            <c:numRef>
              <c:f>Blad1!$B$16:$G$16</c:f>
              <c:numCache>
                <c:formatCode>0%</c:formatCode>
                <c:ptCount val="6"/>
                <c:pt idx="0">
                  <c:v>0.08</c:v>
                </c:pt>
                <c:pt idx="1">
                  <c:v>0.19</c:v>
                </c:pt>
                <c:pt idx="2">
                  <c:v>0.28000000000000003</c:v>
                </c:pt>
                <c:pt idx="3">
                  <c:v>0.19</c:v>
                </c:pt>
                <c:pt idx="4">
                  <c:v>0.13</c:v>
                </c:pt>
                <c:pt idx="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A5-4905-BAB6-602F3B25B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A8F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Blad1!$H$1:$N$1</c:f>
              <c:strCache>
                <c:ptCount val="7"/>
                <c:pt idx="0">
                  <c:v>Svårt hitta erfaren personal</c:v>
                </c:pt>
                <c:pt idx="1">
                  <c:v>Svårt hitta nyutbildad personal</c:v>
                </c:pt>
                <c:pt idx="2">
                  <c:v>Dålig kvalitet på skolutbildningar</c:v>
                </c:pt>
                <c:pt idx="3">
                  <c:v>Höga lönenivåer</c:v>
                </c:pt>
                <c:pt idx="4">
                  <c:v>Höga löneskatter</c:v>
                </c:pt>
                <c:pt idx="5">
                  <c:v>Arbetsrättsliga regler</c:v>
                </c:pt>
                <c:pt idx="6">
                  <c:v>Dålig infrastruktur/Bostadsbrist</c:v>
                </c:pt>
              </c:strCache>
            </c:strRef>
          </c:cat>
          <c:val>
            <c:numRef>
              <c:f>Blad1!$H$16:$N$16</c:f>
              <c:numCache>
                <c:formatCode>0%</c:formatCode>
                <c:ptCount val="7"/>
                <c:pt idx="0">
                  <c:v>0.73</c:v>
                </c:pt>
                <c:pt idx="1">
                  <c:v>0.39</c:v>
                </c:pt>
                <c:pt idx="2">
                  <c:v>0.28999999999999998</c:v>
                </c:pt>
                <c:pt idx="3">
                  <c:v>0.52</c:v>
                </c:pt>
                <c:pt idx="4">
                  <c:v>0.64</c:v>
                </c:pt>
                <c:pt idx="5">
                  <c:v>0.48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3-4082-8FEF-999666ED0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A8F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Blad1!$O$1:$Y$1</c:f>
              <c:strCache>
                <c:ptCount val="11"/>
                <c:pt idx="0">
                  <c:v>Svårt hitta rätt arbetskraft</c:v>
                </c:pt>
                <c:pt idx="1">
                  <c:v>Tuff konkurrens</c:v>
                </c:pt>
                <c:pt idx="2">
                  <c:v>Låg lönsamhet</c:v>
                </c:pt>
                <c:pt idx="3">
                  <c:v>Politisk förutsägbarhet</c:v>
                </c:pt>
                <c:pt idx="4">
                  <c:v>Höga skatter</c:v>
                </c:pt>
                <c:pt idx="5">
                  <c:v>Komplicerat regelverk</c:v>
                </c:pt>
                <c:pt idx="6">
                  <c:v>Brist på annan finansiering</c:v>
                </c:pt>
                <c:pt idx="7">
                  <c:v>Brist på ägarkapital/Ägarskifte</c:v>
                </c:pt>
                <c:pt idx="8">
                  <c:v>Konkurrens från offentlig sektor</c:v>
                </c:pt>
                <c:pt idx="9">
                  <c:v>Dålig infrastruktur(Inkl. IT)</c:v>
                </c:pt>
                <c:pt idx="10">
                  <c:v>Ser inga hinder</c:v>
                </c:pt>
              </c:strCache>
            </c:strRef>
          </c:cat>
          <c:val>
            <c:numRef>
              <c:f>Blad1!$O$16:$Y$16</c:f>
              <c:numCache>
                <c:formatCode>0%</c:formatCode>
                <c:ptCount val="11"/>
                <c:pt idx="0">
                  <c:v>0.52</c:v>
                </c:pt>
                <c:pt idx="1">
                  <c:v>0.43</c:v>
                </c:pt>
                <c:pt idx="2">
                  <c:v>0.34</c:v>
                </c:pt>
                <c:pt idx="3">
                  <c:v>0.28000000000000003</c:v>
                </c:pt>
                <c:pt idx="4">
                  <c:v>0.32</c:v>
                </c:pt>
                <c:pt idx="5">
                  <c:v>0.25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0.08</c:v>
                </c:pt>
                <c:pt idx="9">
                  <c:v>0.03</c:v>
                </c:pt>
                <c:pt idx="1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61-45F5-AE95-D8624AA9D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A8F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Blad1!$Z$1:$AJ$1</c:f>
              <c:strCache>
                <c:ptCount val="11"/>
                <c:pt idx="0">
                  <c:v>Brist på ägarkapital</c:v>
                </c:pt>
                <c:pt idx="1">
                  <c:v>Brist på externt kapital/svårt få finansiering</c:v>
                </c:pt>
                <c:pt idx="2">
                  <c:v>Svag efterfrågan på våra produkter/tjänster</c:v>
                </c:pt>
                <c:pt idx="3">
                  <c:v>Långa avskrivningsregler</c:v>
                </c:pt>
                <c:pt idx="4">
                  <c:v>Osäker konjunkturutveckling</c:v>
                </c:pt>
                <c:pt idx="5">
                  <c:v>Politisk oförutsägbarhet om regler/skatter</c:v>
                </c:pt>
                <c:pt idx="6">
                  <c:v>Höga skatter</c:v>
                </c:pt>
                <c:pt idx="7">
                  <c:v>Bristande infrastruktur</c:v>
                </c:pt>
                <c:pt idx="8">
                  <c:v>Krångliga regler/tillståndsprocesser</c:v>
                </c:pt>
                <c:pt idx="9">
                  <c:v>Brist på lämplig arbetskraft</c:v>
                </c:pt>
                <c:pt idx="10">
                  <c:v>Ser inga svårigheter</c:v>
                </c:pt>
              </c:strCache>
            </c:strRef>
          </c:cat>
          <c:val>
            <c:numRef>
              <c:f>Blad1!$Z$16:$AJ$16</c:f>
              <c:numCache>
                <c:formatCode>0%</c:formatCode>
                <c:ptCount val="11"/>
                <c:pt idx="0">
                  <c:v>0.12</c:v>
                </c:pt>
                <c:pt idx="1">
                  <c:v>0.15</c:v>
                </c:pt>
                <c:pt idx="2">
                  <c:v>0.11</c:v>
                </c:pt>
                <c:pt idx="3">
                  <c:v>0.03</c:v>
                </c:pt>
                <c:pt idx="4">
                  <c:v>0.28000000000000003</c:v>
                </c:pt>
                <c:pt idx="5">
                  <c:v>0.28000000000000003</c:v>
                </c:pt>
                <c:pt idx="6">
                  <c:v>0.28000000000000003</c:v>
                </c:pt>
                <c:pt idx="7">
                  <c:v>0.03</c:v>
                </c:pt>
                <c:pt idx="8">
                  <c:v>0.19</c:v>
                </c:pt>
                <c:pt idx="9">
                  <c:v>0.32</c:v>
                </c:pt>
                <c:pt idx="1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E-450F-814E-E2769B390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A8F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Blad1!$AK$1:$AP$1</c:f>
              <c:strCache>
                <c:ptCount val="6"/>
                <c:pt idx="0">
                  <c:v>Lägre bolagsskatt</c:v>
                </c:pt>
                <c:pt idx="1">
                  <c:v>Lägre arbetsgivaravgifter</c:v>
                </c:pt>
                <c:pt idx="2">
                  <c:v>Regelförenklingar/lättare tillståndsprocesser</c:v>
                </c:pt>
                <c:pt idx="3">
                  <c:v>Goda och stabila politiska förutsättningar</c:v>
                </c:pt>
                <c:pt idx="4">
                  <c:v>Bättre finansieringsmöjligheter</c:v>
                </c:pt>
                <c:pt idx="5">
                  <c:v>Statliga investeringsstöd</c:v>
                </c:pt>
              </c:strCache>
            </c:strRef>
          </c:cat>
          <c:val>
            <c:numRef>
              <c:f>Blad1!$AK$16:$AP$16</c:f>
              <c:numCache>
                <c:formatCode>0%</c:formatCode>
                <c:ptCount val="6"/>
                <c:pt idx="0">
                  <c:v>0.28999999999999998</c:v>
                </c:pt>
                <c:pt idx="1">
                  <c:v>0.6</c:v>
                </c:pt>
                <c:pt idx="2">
                  <c:v>0.27</c:v>
                </c:pt>
                <c:pt idx="3">
                  <c:v>0.38</c:v>
                </c:pt>
                <c:pt idx="4">
                  <c:v>0.21</c:v>
                </c:pt>
                <c:pt idx="5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7E-4D8D-8E5C-B0AD5FE9A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4T14:44:54.071" idx="1">
    <p:pos x="7427" y="1068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48DDB84-053F-6742-B6BE-3F0DA71F6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C3E1765-695B-2D4D-B611-2295F97823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CC364-EA02-C946-AA2B-DC8A46D83916}" type="datetime1">
              <a:rPr lang="sv-SE" smtClean="0"/>
              <a:t>2021-10-03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D121D6-FF37-C846-A8B9-B5E85AC13C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889EA6-DA35-0A48-84BD-DC997C0CA9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3F928-104C-9947-B771-EF3CBAFE97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27541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7303D-75B2-444D-ACA0-FA82A455E4DE}" type="datetime1">
              <a:rPr lang="sv-SE" smtClean="0"/>
              <a:t>2021-10-03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B788A-E737-AD42-984C-2DE59DA1AF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2118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13A4A-B873-0045-8788-0300067634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285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7588388-7C97-D049-B3EF-48EF5F48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0821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</a:p>
        </p:txBody>
      </p:sp>
      <p:sp>
        <p:nvSpPr>
          <p:cNvPr id="7" name="Platshållare för datum 21">
            <a:extLst>
              <a:ext uri="{FF2B5EF4-FFF2-40B4-BE49-F238E27FC236}">
                <a16:creationId xmlns:a16="http://schemas.microsoft.com/office/drawing/2014/main" id="{5296578B-EE30-374D-84A7-FDD9263DB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8" name="Platshållare för bildnummer 23">
            <a:extLst>
              <a:ext uri="{FF2B5EF4-FFF2-40B4-BE49-F238E27FC236}">
                <a16:creationId xmlns:a16="http://schemas.microsoft.com/office/drawing/2014/main" id="{0234C5AA-D8FA-414B-AC70-96D3B388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341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 med 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18C8E48C-EE5E-6F40-9D31-4EB3DE83A1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12" y="0"/>
            <a:ext cx="4689018" cy="6858000"/>
          </a:xfrm>
          <a:custGeom>
            <a:avLst/>
            <a:gdLst>
              <a:gd name="connsiteX0" fmla="*/ 0 w 4177388"/>
              <a:gd name="connsiteY0" fmla="*/ 0 h 6858000"/>
              <a:gd name="connsiteX1" fmla="*/ 4177388 w 4177388"/>
              <a:gd name="connsiteY1" fmla="*/ 0 h 6858000"/>
              <a:gd name="connsiteX2" fmla="*/ 4177388 w 4177388"/>
              <a:gd name="connsiteY2" fmla="*/ 6858000 h 6858000"/>
              <a:gd name="connsiteX3" fmla="*/ 0 w 4177388"/>
              <a:gd name="connsiteY3" fmla="*/ 6858000 h 6858000"/>
              <a:gd name="connsiteX4" fmla="*/ 0 w 4177388"/>
              <a:gd name="connsiteY4" fmla="*/ 0 h 6858000"/>
              <a:gd name="connsiteX0" fmla="*/ 0 w 5766703"/>
              <a:gd name="connsiteY0" fmla="*/ 0 h 6858000"/>
              <a:gd name="connsiteX1" fmla="*/ 4177388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5766703"/>
              <a:gd name="connsiteY0" fmla="*/ 0 h 6858000"/>
              <a:gd name="connsiteX1" fmla="*/ 2979959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4689018"/>
              <a:gd name="connsiteY0" fmla="*/ 0 h 6858000"/>
              <a:gd name="connsiteX1" fmla="*/ 2979959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  <a:gd name="connsiteX0" fmla="*/ 0 w 4689018"/>
              <a:gd name="connsiteY0" fmla="*/ 0 h 6858000"/>
              <a:gd name="connsiteX1" fmla="*/ 3448045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018" h="6858000">
                <a:moveTo>
                  <a:pt x="0" y="0"/>
                </a:moveTo>
                <a:lnTo>
                  <a:pt x="3448045" y="0"/>
                </a:lnTo>
                <a:lnTo>
                  <a:pt x="468901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533" y="1213546"/>
            <a:ext cx="1187365" cy="53885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Jun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153400-2096-4E4C-8653-2BFB85E86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1599" y="789896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4pPr>
            <a:lvl5pPr marL="217170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7pPr>
            <a:lvl8pPr marL="31432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33414E"/>
                </a:solidFill>
              </a:defRPr>
            </a:lvl8pPr>
            <a:lvl9pPr marL="388620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571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2EB8A929-EDD6-9242-9B5C-FAAEB54E96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1599" y="2764608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sv-SE" sz="1400" b="0" i="0" smtClean="0">
                <a:solidFill>
                  <a:srgbClr val="33414E"/>
                </a:solidFill>
                <a:effectLst/>
                <a:latin typeface="Lab Grotesque" pitchFamily="2" charset="0"/>
              </a:defRPr>
            </a:lvl1pPr>
            <a:lvl2pPr>
              <a:defRPr sz="1400">
                <a:solidFill>
                  <a:srgbClr val="33414E"/>
                </a:solidFill>
              </a:defRPr>
            </a:lvl2pPr>
            <a:lvl3pPr>
              <a:defRPr sz="1400">
                <a:solidFill>
                  <a:srgbClr val="33414E"/>
                </a:solidFill>
              </a:defRPr>
            </a:lvl3pPr>
            <a:lvl4pPr>
              <a:defRPr sz="1400">
                <a:solidFill>
                  <a:srgbClr val="33414E"/>
                </a:solidFill>
              </a:defRPr>
            </a:lvl4pPr>
            <a:lvl5pPr>
              <a:defRPr sz="1400">
                <a:solidFill>
                  <a:srgbClr val="33414E"/>
                </a:solidFill>
              </a:defRPr>
            </a:lvl5pPr>
            <a:lvl6pPr>
              <a:defRPr sz="1400">
                <a:solidFill>
                  <a:srgbClr val="33414E"/>
                </a:solidFill>
              </a:defRPr>
            </a:lvl6pPr>
            <a:lvl7pPr>
              <a:defRPr sz="1400">
                <a:solidFill>
                  <a:srgbClr val="33414E"/>
                </a:solidFill>
              </a:defRPr>
            </a:lvl7pPr>
            <a:lvl8pPr>
              <a:defRPr sz="1400">
                <a:solidFill>
                  <a:srgbClr val="33414E"/>
                </a:solidFill>
              </a:defRPr>
            </a:lvl8pPr>
            <a:lvl9pPr>
              <a:defRPr sz="14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8A5097A2-1EB2-D04C-9331-C95CBC7C9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1599" y="4847157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defRPr sz="1400">
                <a:solidFill>
                  <a:srgbClr val="33414E"/>
                </a:solidFill>
              </a:defRPr>
            </a:lvl2pPr>
            <a:lvl3pPr>
              <a:defRPr sz="1400">
                <a:solidFill>
                  <a:srgbClr val="33414E"/>
                </a:solidFill>
              </a:defRPr>
            </a:lvl3pPr>
            <a:lvl4pPr>
              <a:defRPr sz="1400">
                <a:solidFill>
                  <a:srgbClr val="33414E"/>
                </a:solidFill>
              </a:defRPr>
            </a:lvl4pPr>
            <a:lvl5pPr>
              <a:defRPr sz="1400">
                <a:solidFill>
                  <a:srgbClr val="33414E"/>
                </a:solidFill>
              </a:defRPr>
            </a:lvl5pPr>
            <a:lvl6pPr>
              <a:defRPr sz="1400">
                <a:solidFill>
                  <a:srgbClr val="33414E"/>
                </a:solidFill>
              </a:defRPr>
            </a:lvl6pPr>
            <a:lvl7pPr>
              <a:defRPr sz="1400">
                <a:solidFill>
                  <a:srgbClr val="33414E"/>
                </a:solidFill>
              </a:defRPr>
            </a:lvl7pPr>
            <a:lvl8pPr>
              <a:defRPr sz="1400">
                <a:solidFill>
                  <a:srgbClr val="33414E"/>
                </a:solidFill>
              </a:defRPr>
            </a:lvl8pPr>
            <a:lvl9pPr>
              <a:defRPr sz="14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2057400" marR="0" lvl="4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175CC98-1D45-3541-8450-3D04065D12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1534" y="3167808"/>
            <a:ext cx="1187366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Sep</a:t>
            </a:r>
          </a:p>
        </p:txBody>
      </p:sp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142B1B29-30F3-6C4A-98D5-C463EE8406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1533" y="5264211"/>
            <a:ext cx="1187367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Nov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11B460-63A1-7D41-933F-4199EEC9FF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489" y="2286042"/>
            <a:ext cx="3324112" cy="164783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173B354-E4BC-FC43-A191-C6CC6D0D0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488" y="4158450"/>
            <a:ext cx="3585369" cy="1404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underrubriken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8641CBA-D7FB-F54E-B5E1-70297E5E0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D53F0AB-5E22-5F43-A637-B280A270D598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2C428B7-1DD2-1B41-AAE9-590A7C23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5DB598CA-415A-E64D-88F3-0EAD364F78D0}"/>
              </a:ext>
            </a:extLst>
          </p:cNvPr>
          <p:cNvCxnSpPr>
            <a:cxnSpLocks/>
          </p:cNvCxnSpPr>
          <p:nvPr userDrawn="1"/>
        </p:nvCxnSpPr>
        <p:spPr>
          <a:xfrm>
            <a:off x="333488" y="438382"/>
            <a:ext cx="321375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C0798E22-248A-0E42-9300-2B63FE295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3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46182" y="3037054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4533" y="4736818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891756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12" name="Platshållare för bild 15">
            <a:extLst>
              <a:ext uri="{FF2B5EF4-FFF2-40B4-BE49-F238E27FC236}">
                <a16:creationId xmlns:a16="http://schemas.microsoft.com/office/drawing/2014/main" id="{FFAA7A76-9E02-504E-B6A8-D1C7C12517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15139" y="1103882"/>
            <a:ext cx="4908982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B355F9B5-E493-694F-9130-12940B4F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0AFC9CF-0673-7740-9A53-4456837E74BE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0C9217F8-263B-4845-B511-CD3643CD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39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2575503E-8A56-894D-8C9B-0F972EB82BD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14161" y="2188069"/>
            <a:ext cx="7059836" cy="383966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0A94F06-7F1F-B349-92FC-A6D1060F9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2" y="1089086"/>
            <a:ext cx="7059837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64E2F758-B570-304C-9AF3-89FC306905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2471" y="1535413"/>
            <a:ext cx="720595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49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97ACD9B5-253A-8D49-AAD9-C4B69C9FF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17088" y="2099069"/>
            <a:ext cx="1833979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MEDLEMS-ORGANISATIONER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3E8FF484-70D4-394A-AD81-7AAD764A5A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18178" y="2958580"/>
            <a:ext cx="1632889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59 000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3E65C18F-1D72-DA42-AD9A-81BBC5326F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0287" y="3519055"/>
            <a:ext cx="16307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MEDLEMS-FÖRETAG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5BD7ED74-59F1-4D4C-9ED5-AE9D86FB0A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5275" y="4519267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89%</a:t>
            </a:r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9409625F-0F43-8E41-AAB5-2EE1C1E0F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97384" y="5079742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SMÅ FÖRETAG</a:t>
            </a:r>
          </a:p>
        </p:txBody>
      </p:sp>
      <p:sp>
        <p:nvSpPr>
          <p:cNvPr id="20" name="Platshållare för datum 21">
            <a:extLst>
              <a:ext uri="{FF2B5EF4-FFF2-40B4-BE49-F238E27FC236}">
                <a16:creationId xmlns:a16="http://schemas.microsoft.com/office/drawing/2014/main" id="{43A25D45-0A25-EE48-AFCD-A796F8D4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CF28AD3-05CE-AF44-B7AB-7E1808F27F4D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A492BD77-1B19-224F-B24D-88856AE4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9250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ffr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DA43A278-ED25-A244-9D1B-B83912C21C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cxnSp>
        <p:nvCxnSpPr>
          <p:cNvPr id="23" name="Rak 22">
            <a:extLst>
              <a:ext uri="{FF2B5EF4-FFF2-40B4-BE49-F238E27FC236}">
                <a16:creationId xmlns:a16="http://schemas.microsoft.com/office/drawing/2014/main" id="{F4970A69-5186-8947-8093-B7861F5BEBEA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29BDC9-FC64-094C-9A92-595091A01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" y="12794"/>
            <a:ext cx="12169464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7806D0B-23A2-A04B-809F-BBC5B44B3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799" y="2434253"/>
            <a:ext cx="4419870" cy="193868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BC1B252-4A04-1744-94DA-A73F2571F9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51889" y="17484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5069B977-A611-E642-BF89-54B28F1E97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1889" y="2120994"/>
            <a:ext cx="313784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1F8B95E-3575-DF49-B18F-08AAD86CB7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51889" y="30692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6C52EEE2-F04F-9241-A708-61E578B92D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1889" y="3441794"/>
            <a:ext cx="3527312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1200062E-D6AB-8741-9D44-4BAC64ECEB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51889" y="44916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60CA2BC5-B6AE-7343-98A0-62CBD6013E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1889" y="4864194"/>
            <a:ext cx="350032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89AF0FF3-4C1D-B247-8D17-C753B9414F8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6387017-C9C6-D647-90C3-6B57D5E42B6D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BC66A80A-D461-8C49-9695-FE71D6D2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97134FB5-5518-9D42-968F-055B512D7F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00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3B84E3-634B-1D44-97A7-38B34DCE5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15735"/>
            <a:ext cx="10515600" cy="1309773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A315D4-7F1C-6447-981F-E351034E7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63725"/>
            <a:ext cx="10515600" cy="8399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3F3EEA6C-4536-BE4C-9F0E-3C565EE5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B4B7641-2D6E-8D4A-BE3C-3A7D8C8D2714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82284CAC-3231-4E4C-AD17-41D16C0F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383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. Avsnitt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3275" y="1545278"/>
            <a:ext cx="10515600" cy="2299982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mall för rubrik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3275" y="4164637"/>
            <a:ext cx="10515600" cy="150018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78CFA14A-90B3-5A4B-9B02-AECEB313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603DDC37-2DAE-BC43-B152-0F467B43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7466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4C1ED1E-219F-BF49-9EAC-22079548AA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10" name="Bildobjekt 9" descr="En bild som visar byggnad, bro, gitarr&#10;&#10;Automatiskt genererad beskrivning">
            <a:extLst>
              <a:ext uri="{FF2B5EF4-FFF2-40B4-BE49-F238E27FC236}">
                <a16:creationId xmlns:a16="http://schemas.microsoft.com/office/drawing/2014/main" id="{452D6398-4134-AB43-BD11-71157171E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ak 6">
            <a:extLst>
              <a:ext uri="{FF2B5EF4-FFF2-40B4-BE49-F238E27FC236}">
                <a16:creationId xmlns:a16="http://schemas.microsoft.com/office/drawing/2014/main" id="{FACAD220-A977-9047-8DEA-9709F35E681E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E83E3671-74B4-244E-B775-98A63775D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AE4B9CB4-76F7-724E-A425-A4AB8E8F13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5D746ED8-8A85-044D-948A-A4B1F9B69AD2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C84D2F8-D1B6-E548-980A-3A839332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457CEAD-7460-4145-AB90-DD79FDFEDE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16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Avsnit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6E13CAA-C4B1-524F-ACD3-1AEDE372C8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5" name="Bildobjekt 4" descr="En bild som visar paraply&#10;&#10;Automatiskt genererad beskrivning">
            <a:extLst>
              <a:ext uri="{FF2B5EF4-FFF2-40B4-BE49-F238E27FC236}">
                <a16:creationId xmlns:a16="http://schemas.microsoft.com/office/drawing/2014/main" id="{31014F78-3669-FD47-ACA0-2444F2C2D0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58"/>
            <a:ext cx="12192000" cy="6843742"/>
          </a:xfrm>
          <a:prstGeom prst="rect">
            <a:avLst/>
          </a:prstGeom>
        </p:spPr>
      </p:pic>
      <p:cxnSp>
        <p:nvCxnSpPr>
          <p:cNvPr id="11" name="Rak 10">
            <a:extLst>
              <a:ext uri="{FF2B5EF4-FFF2-40B4-BE49-F238E27FC236}">
                <a16:creationId xmlns:a16="http://schemas.microsoft.com/office/drawing/2014/main" id="{0A6491C6-EEE6-B546-9D23-1BE8DBC53D1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45015450-3314-2143-887A-7CB028EB537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CF3CEFF0-9FE1-A546-97A2-AA4EE22CD004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D2D3C1F5-41C8-964C-953B-A5E691F4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7D5B1C21-F67A-3740-B2C4-9015945AA7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715562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0FD3C66-CC2E-DD46-81FA-9AE1B3326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01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483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FB8D3E8-775F-E747-BB5E-5FFEC647C7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E23F5BBB-C9C0-CC47-AC05-378CCA138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181" y="5433231"/>
            <a:ext cx="1997637" cy="948519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</p:spTree>
    <p:extLst>
      <p:ext uri="{BB962C8B-B14F-4D97-AF65-F5344CB8AC3E}">
        <p14:creationId xmlns:p14="http://schemas.microsoft.com/office/powerpoint/2010/main" val="1838617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2936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7D44B0B-6197-FA45-BE51-6BBD1D204D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2238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örre enkla punktlist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3C17E4-A587-2B4E-9526-30EF15AB1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2360951"/>
            <a:ext cx="10548938" cy="4055724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b="0" i="0">
                <a:latin typeface="Lab Grotesque" pitchFamily="2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 marL="2971800" indent="0">
              <a:buNone/>
              <a:defRPr sz="2800"/>
            </a:lvl8pPr>
            <a:lvl9pPr>
              <a:defRPr sz="2800"/>
            </a:lvl9pPr>
          </a:lstStyle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3429000" marR="0" lvl="7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0"/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2" y="1089087"/>
            <a:ext cx="6897278" cy="6076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20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3C17E4-A587-2B4E-9526-30EF15AB1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2360950"/>
            <a:ext cx="10548938" cy="4055725"/>
          </a:xfrm>
          <a:prstGeom prst="rect">
            <a:avLst/>
          </a:prstGeom>
        </p:spPr>
        <p:txBody>
          <a:bodyPr numCol="2" anchor="t"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 b="0" i="0">
                <a:latin typeface="Lab Grotesque" pitchFamily="2" charset="0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buClr>
                <a:schemeClr val="accent1"/>
              </a:buClr>
              <a:defRPr sz="1600"/>
            </a:lvl5pPr>
            <a:lvl6pPr>
              <a:lnSpc>
                <a:spcPct val="100000"/>
              </a:lnSpc>
              <a:buClr>
                <a:schemeClr val="accent1"/>
              </a:buClr>
              <a:defRPr sz="1600"/>
            </a:lvl6pPr>
            <a:lvl7pPr>
              <a:lnSpc>
                <a:spcPct val="100000"/>
              </a:lnSpc>
              <a:buClr>
                <a:schemeClr val="accent1"/>
              </a:buClr>
              <a:defRPr sz="1600"/>
            </a:lvl7pPr>
            <a:lvl8pPr marL="2971800" indent="0">
              <a:lnSpc>
                <a:spcPct val="100000"/>
              </a:lnSpc>
              <a:buNone/>
              <a:defRPr sz="1600"/>
            </a:lvl8pPr>
            <a:lvl9pPr marL="3429000" indent="0">
              <a:lnSpc>
                <a:spcPct val="100000"/>
              </a:lnSpc>
              <a:buNone/>
              <a:defRPr sz="1600"/>
            </a:lvl9pPr>
          </a:lstStyle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25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i boxa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5D502093-ED60-4497-930E-6852C47229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76144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>
              <a:buClr>
                <a:schemeClr val="accent1"/>
              </a:buClr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0B58BB3D-E2F6-8F4D-BAFD-4AB1E96F4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1716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>
              <a:buClr>
                <a:schemeClr val="accent1"/>
              </a:buClr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F97D66-EF4C-1A4B-8463-87889165DB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B03CE3A8-6DE1-2840-8BE0-6D888E0E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1716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 marL="3657600" indent="0">
              <a:buClr>
                <a:schemeClr val="accent1"/>
              </a:buClr>
              <a:buNone/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3094C82-F565-E142-A44C-A3A6BE9E53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5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</a:t>
            </a:r>
          </a:p>
        </p:txBody>
      </p:sp>
      <p:sp>
        <p:nvSpPr>
          <p:cNvPr id="11" name="Platshållare för text 15">
            <a:extLst>
              <a:ext uri="{FF2B5EF4-FFF2-40B4-BE49-F238E27FC236}">
                <a16:creationId xmlns:a16="http://schemas.microsoft.com/office/drawing/2014/main" id="{B2211AF3-2830-F24D-8C41-EC31BF856B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716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solidFill>
                  <a:srgbClr val="33414E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6pPr>
            <a:lvl7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7pPr>
            <a:lvl8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8pPr>
            <a:lvl9pPr>
              <a:buClr>
                <a:schemeClr val="accent1"/>
              </a:buClr>
              <a:buNone/>
              <a:defRPr sz="12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3" name="Platshållare för text 15">
            <a:extLst>
              <a:ext uri="{FF2B5EF4-FFF2-40B4-BE49-F238E27FC236}">
                <a16:creationId xmlns:a16="http://schemas.microsoft.com/office/drawing/2014/main" id="{B1C45DFB-CCF3-9F45-93BA-478DFD048B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6144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solidFill>
                  <a:srgbClr val="33414E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6pPr>
            <a:lvl7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7pPr>
            <a:lvl8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8pPr>
            <a:lvl9pPr marL="3657600" indent="0">
              <a:buClr>
                <a:schemeClr val="accent1"/>
              </a:buClr>
              <a:buNone/>
              <a:defRPr sz="12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52B08A95-6E7E-444A-BB65-CD5ABE1FC2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7703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6B136BAC-7E50-5342-A4C2-DB9A636D4F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76144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>
              <a:buClr>
                <a:schemeClr val="accent1"/>
              </a:buClr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DF2C3E43-4C68-BE4C-9AE6-967D4A976E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47703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6</a:t>
            </a:r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BF916A20-85DD-4E9F-BAED-153F2F8E6A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3275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3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7A172C39-C4EA-4713-9DC3-671E3B59B04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47703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18887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by ste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E73CDA3D-A110-D842-9503-4D7A772B80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62499" y="2618677"/>
            <a:ext cx="2520000" cy="6953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E9187399-D62D-1448-998C-480581BF99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10188" y="2612919"/>
            <a:ext cx="2520000" cy="6953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4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10590BD9-0401-BE45-9910-166E731F7F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5372" y="2607161"/>
            <a:ext cx="2520000" cy="6953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3</a:t>
            </a:r>
          </a:p>
        </p:txBody>
      </p:sp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37943792-BA07-294E-AE9C-BCD2B03DB3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15586" y="2607161"/>
            <a:ext cx="2520000" cy="695300"/>
          </a:xfrm>
          <a:prstGeom prst="homePlate">
            <a:avLst/>
          </a:prstGeom>
          <a:solidFill>
            <a:schemeClr val="tx2"/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2</a:t>
            </a:r>
          </a:p>
        </p:txBody>
      </p:sp>
      <p:sp>
        <p:nvSpPr>
          <p:cNvPr id="26" name="Platshållare för text 15">
            <a:extLst>
              <a:ext uri="{FF2B5EF4-FFF2-40B4-BE49-F238E27FC236}">
                <a16:creationId xmlns:a16="http://schemas.microsoft.com/office/drawing/2014/main" id="{388722FA-8F90-9E4E-961C-21B319B9C4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3295" y="2607161"/>
            <a:ext cx="2520000" cy="695300"/>
          </a:xfrm>
          <a:prstGeom prst="homePlat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  <a:effectLst/>
        </p:spPr>
        <p:txBody>
          <a:bodyPr wrap="square" lIns="54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E18F307-A305-8145-9A11-12C16C706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31" name="Platshållare för text 18">
            <a:extLst>
              <a:ext uri="{FF2B5EF4-FFF2-40B4-BE49-F238E27FC236}">
                <a16:creationId xmlns:a16="http://schemas.microsoft.com/office/drawing/2014/main" id="{582AB44B-F740-6541-8588-4D4C798C2F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6" y="3902769"/>
            <a:ext cx="211616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2" name="Platshållare för text 22">
            <a:extLst>
              <a:ext uri="{FF2B5EF4-FFF2-40B4-BE49-F238E27FC236}">
                <a16:creationId xmlns:a16="http://schemas.microsoft.com/office/drawing/2014/main" id="{0E762538-40C1-7741-A84A-BA8DCE8656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6" y="3548224"/>
            <a:ext cx="211616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47A24916-402F-8247-B70D-C95286F859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32956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55F36039-7520-1749-B408-AFF14F1AB1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32956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4" name="Platshållare för text 18">
            <a:extLst>
              <a:ext uri="{FF2B5EF4-FFF2-40B4-BE49-F238E27FC236}">
                <a16:creationId xmlns:a16="http://schemas.microsoft.com/office/drawing/2014/main" id="{9261EA2B-ED54-A543-9FC4-DD076F2D4D9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91539" y="3902769"/>
            <a:ext cx="205620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5" name="Platshållare för text 22">
            <a:extLst>
              <a:ext uri="{FF2B5EF4-FFF2-40B4-BE49-F238E27FC236}">
                <a16:creationId xmlns:a16="http://schemas.microsoft.com/office/drawing/2014/main" id="{2D7C85CF-D269-0D49-BAC3-438EA8F7C8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1539" y="3548224"/>
            <a:ext cx="205620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6" name="Platshållare för text 18">
            <a:extLst>
              <a:ext uri="{FF2B5EF4-FFF2-40B4-BE49-F238E27FC236}">
                <a16:creationId xmlns:a16="http://schemas.microsoft.com/office/drawing/2014/main" id="{09440A13-075E-7A49-B252-B9D7D2CF9C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12648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7" name="Platshållare för text 22">
            <a:extLst>
              <a:ext uri="{FF2B5EF4-FFF2-40B4-BE49-F238E27FC236}">
                <a16:creationId xmlns:a16="http://schemas.microsoft.com/office/drawing/2014/main" id="{71B2951D-6959-1B4B-AF44-DF12C8188D4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12648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8" name="Platshållare för text 18">
            <a:extLst>
              <a:ext uri="{FF2B5EF4-FFF2-40B4-BE49-F238E27FC236}">
                <a16:creationId xmlns:a16="http://schemas.microsoft.com/office/drawing/2014/main" id="{986339F1-D201-A748-A3E7-6774A638AF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56240" y="3902769"/>
            <a:ext cx="2056207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9" name="Platshållare för text 22">
            <a:extLst>
              <a:ext uri="{FF2B5EF4-FFF2-40B4-BE49-F238E27FC236}">
                <a16:creationId xmlns:a16="http://schemas.microsoft.com/office/drawing/2014/main" id="{D6934437-DA63-1546-8A3A-0524275ECE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56240" y="3548224"/>
            <a:ext cx="2056207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 err="1"/>
              <a:t>Rubik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3119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iagram 10">
            <a:extLst>
              <a:ext uri="{FF2B5EF4-FFF2-40B4-BE49-F238E27FC236}">
                <a16:creationId xmlns:a16="http://schemas.microsoft.com/office/drawing/2014/main" id="{F4EBF51C-62DB-7A4B-BE2B-377DE277C9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53569" y="1694688"/>
            <a:ext cx="11436812" cy="472198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352D2D-987B-994B-92F5-71D79ED6B6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2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6328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FA73DEE-57C7-3745-832B-C21707CF35E5}"/>
              </a:ext>
            </a:extLst>
          </p:cNvPr>
          <p:cNvCxnSpPr>
            <a:cxnSpLocks/>
          </p:cNvCxnSpPr>
          <p:nvPr userDrawn="1"/>
        </p:nvCxnSpPr>
        <p:spPr>
          <a:xfrm>
            <a:off x="3054933" y="497090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bild 7">
            <a:extLst>
              <a:ext uri="{FF2B5EF4-FFF2-40B4-BE49-F238E27FC236}">
                <a16:creationId xmlns:a16="http://schemas.microsoft.com/office/drawing/2014/main" id="{6E97B7A4-AC87-FF48-9E5A-D3FDE1792E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06860" y="497090"/>
            <a:ext cx="2158985" cy="939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8182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4470" y="0"/>
            <a:ext cx="7064830" cy="6883400"/>
          </a:xfrm>
          <a:custGeom>
            <a:avLst/>
            <a:gdLst>
              <a:gd name="connsiteX0" fmla="*/ 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0 w 6074230"/>
              <a:gd name="connsiteY4" fmla="*/ 0 h 6858000"/>
              <a:gd name="connsiteX0" fmla="*/ 3276600 w 6074230"/>
              <a:gd name="connsiteY0" fmla="*/ 0 h 6870700"/>
              <a:gd name="connsiteX1" fmla="*/ 6074230 w 6074230"/>
              <a:gd name="connsiteY1" fmla="*/ 12700 h 6870700"/>
              <a:gd name="connsiteX2" fmla="*/ 6074230 w 6074230"/>
              <a:gd name="connsiteY2" fmla="*/ 6870700 h 6870700"/>
              <a:gd name="connsiteX3" fmla="*/ 0 w 6074230"/>
              <a:gd name="connsiteY3" fmla="*/ 6870700 h 6870700"/>
              <a:gd name="connsiteX4" fmla="*/ 3276600 w 6074230"/>
              <a:gd name="connsiteY4" fmla="*/ 0 h 6870700"/>
              <a:gd name="connsiteX0" fmla="*/ 187960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1879600 w 6074230"/>
              <a:gd name="connsiteY4" fmla="*/ 0 h 6858000"/>
              <a:gd name="connsiteX0" fmla="*/ 2844800 w 7039430"/>
              <a:gd name="connsiteY0" fmla="*/ 0 h 6883400"/>
              <a:gd name="connsiteX1" fmla="*/ 7039430 w 7039430"/>
              <a:gd name="connsiteY1" fmla="*/ 0 h 6883400"/>
              <a:gd name="connsiteX2" fmla="*/ 7039430 w 7039430"/>
              <a:gd name="connsiteY2" fmla="*/ 6858000 h 6883400"/>
              <a:gd name="connsiteX3" fmla="*/ 0 w 7039430"/>
              <a:gd name="connsiteY3" fmla="*/ 6883400 h 6883400"/>
              <a:gd name="connsiteX4" fmla="*/ 2844800 w 70394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39430 w 7064830"/>
              <a:gd name="connsiteY2" fmla="*/ 68580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52130 w 7064830"/>
              <a:gd name="connsiteY2" fmla="*/ 68707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4830" h="6883400">
                <a:moveTo>
                  <a:pt x="2844800" y="0"/>
                </a:moveTo>
                <a:lnTo>
                  <a:pt x="7064830" y="12700"/>
                </a:lnTo>
                <a:cubicBezTo>
                  <a:pt x="7056363" y="2294467"/>
                  <a:pt x="7060597" y="4588933"/>
                  <a:pt x="7052130" y="6870700"/>
                </a:cubicBezTo>
                <a:lnTo>
                  <a:pt x="0" y="6883400"/>
                </a:lnTo>
                <a:lnTo>
                  <a:pt x="28448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4205270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paraply&#10;&#10;Automatiskt genererad beskrivning">
            <a:extLst>
              <a:ext uri="{FF2B5EF4-FFF2-40B4-BE49-F238E27FC236}">
                <a16:creationId xmlns:a16="http://schemas.microsoft.com/office/drawing/2014/main" id="{91B3CA28-5094-4B46-B154-DA4C9388F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05" y="0"/>
            <a:ext cx="12231205" cy="6865749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0EDB442F-88D5-1A43-B099-A6A3582785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4400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</p:spTree>
    <p:extLst>
      <p:ext uri="{BB962C8B-B14F-4D97-AF65-F5344CB8AC3E}">
        <p14:creationId xmlns:p14="http://schemas.microsoft.com/office/powerpoint/2010/main" val="679245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699" y="2364944"/>
            <a:ext cx="4058108" cy="29587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  <a:br>
              <a:rPr lang="sv-SE" dirty="0"/>
            </a:br>
            <a:r>
              <a:rPr lang="sv-SE" dirty="0"/>
              <a:t>att ändra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700" y="1935149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mindre inledande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5B8713E-1A3F-BF42-AACE-4E4D0F255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2" y="0"/>
            <a:ext cx="7145338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5AB544D0-C715-CF4C-9E96-C7F59ECA1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2030" y="427561"/>
            <a:ext cx="1397617" cy="663617"/>
          </a:xfrm>
          <a:prstGeom prst="rect">
            <a:avLst/>
          </a:prstGeom>
        </p:spPr>
      </p:pic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0C7F7D6-5987-1449-9F2C-79E934F83C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700" y="5337027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7708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2D0DDEEA-C739-9E42-9DC7-49DE5D791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objekt 9" descr="En bild som visar gitarr&#10;&#10;Automatiskt genererad beskrivning">
            <a:extLst>
              <a:ext uri="{FF2B5EF4-FFF2-40B4-BE49-F238E27FC236}">
                <a16:creationId xmlns:a16="http://schemas.microsoft.com/office/drawing/2014/main" id="{23D75F42-9386-6D4E-B858-1292FDEAA5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2FCB708A-DA4B-8B4C-A0FF-822E99B8A5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C002FEDF-21F7-2748-9AEA-062A1C304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7B5FB8A3-C8F9-6249-A2A9-B66BA43E4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979062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4916" y="2783400"/>
            <a:ext cx="7842169" cy="18702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0DC7DD40-2BBE-FD47-B5D1-DCF785B0B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1671" y="669975"/>
            <a:ext cx="1708659" cy="811306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3556" y="5955811"/>
            <a:ext cx="1804889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27817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ak 11">
            <a:extLst>
              <a:ext uri="{FF2B5EF4-FFF2-40B4-BE49-F238E27FC236}">
                <a16:creationId xmlns:a16="http://schemas.microsoft.com/office/drawing/2014/main" id="{A744BAE6-61A3-B34C-B489-75AA9FDCA023}"/>
              </a:ext>
            </a:extLst>
          </p:cNvPr>
          <p:cNvCxnSpPr>
            <a:cxnSpLocks/>
          </p:cNvCxnSpPr>
          <p:nvPr userDrawn="1"/>
        </p:nvCxnSpPr>
        <p:spPr>
          <a:xfrm flipH="1">
            <a:off x="4741683" y="368366"/>
            <a:ext cx="2465210" cy="61361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6F194E-6202-E549-AF1F-32A3CE881F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5876" y="4978398"/>
            <a:ext cx="2038118" cy="976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Projekt-logotyp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A823D168-2479-9142-A21D-2C31727F0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3012" y="967970"/>
            <a:ext cx="1670949" cy="7934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A5A16F-1CF9-F049-9B18-B31DBD6FF6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6254" y="2890740"/>
            <a:ext cx="5699492" cy="1366278"/>
          </a:xfrm>
          <a:prstGeom prst="rect">
            <a:avLst/>
          </a:prstGeom>
          <a:solidFill>
            <a:srgbClr val="EFF2F5"/>
          </a:solidFill>
        </p:spPr>
        <p:txBody>
          <a:bodyPr anchor="ctr"/>
          <a:lstStyle>
            <a:lvl1pPr algn="ctr">
              <a:lnSpc>
                <a:spcPct val="100000"/>
              </a:lnSpc>
              <a:defRPr sz="40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64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Startbild">
    <p:bg>
      <p:bgPr>
        <a:solidFill>
          <a:srgbClr val="3341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28664C3-8C41-D94E-B854-6A743A4DC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6751835-D2AA-AB44-A3AB-B210F25F6A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0" y="496800"/>
            <a:ext cx="2002431" cy="9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46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D5815A9-6982-3E4A-9A4A-6776E60CEB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0EDB442F-88D5-1A43-B099-A6A3582785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</p:spTree>
    <p:extLst>
      <p:ext uri="{BB962C8B-B14F-4D97-AF65-F5344CB8AC3E}">
        <p14:creationId xmlns:p14="http://schemas.microsoft.com/office/powerpoint/2010/main" val="1916914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 descr="En bild som visar person, inomhus, person, framsida&#10;&#10;Automatiskt genererad beskrivning">
            <a:extLst>
              <a:ext uri="{FF2B5EF4-FFF2-40B4-BE49-F238E27FC236}">
                <a16:creationId xmlns:a16="http://schemas.microsoft.com/office/drawing/2014/main" id="{A88E753E-3158-C64C-9441-EC67DA7054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A6301D2F-B9C3-3B43-A962-27FDCC2177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26" name="Platshållare för text 3">
            <a:extLst>
              <a:ext uri="{FF2B5EF4-FFF2-40B4-BE49-F238E27FC236}">
                <a16:creationId xmlns:a16="http://schemas.microsoft.com/office/drawing/2014/main" id="{75011549-6AEF-B242-87C5-F97FD07477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27" name="Bildobjekt 26" descr="En bild som visar gitarr&#10;&#10;Automatiskt genererad beskrivning">
            <a:extLst>
              <a:ext uri="{FF2B5EF4-FFF2-40B4-BE49-F238E27FC236}">
                <a16:creationId xmlns:a16="http://schemas.microsoft.com/office/drawing/2014/main" id="{77FF9F20-6E92-414C-A6C2-7D33DA2CB8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Bild 27">
            <a:extLst>
              <a:ext uri="{FF2B5EF4-FFF2-40B4-BE49-F238E27FC236}">
                <a16:creationId xmlns:a16="http://schemas.microsoft.com/office/drawing/2014/main" id="{A5FDB474-EE26-3447-818A-4403AE71BD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62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76D8DD3E-77EF-604F-9483-642E7A9FA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3BC7E6D5-478F-D944-A994-3F6DA63BCE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3A11A5D6-4618-FA49-82E7-5A71E74A91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A817C439-84CD-F840-9F54-E2491E62C64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D1BDE0B1-3364-9541-B297-2F5247C62F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63D639DD-85B4-844B-93B5-BA637FEF9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09CF98D-DC90-3C4B-AF7D-A89D5E2433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787753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bok, hylla, foto&#10;&#10;Automatiskt genererad beskrivning">
            <a:extLst>
              <a:ext uri="{FF2B5EF4-FFF2-40B4-BE49-F238E27FC236}">
                <a16:creationId xmlns:a16="http://schemas.microsoft.com/office/drawing/2014/main" id="{5ACD28D9-1C12-C04A-A568-9087CFF82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E0B2156C-166F-D84F-A932-AA5DE0C41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557A8B19-091C-B944-9A05-8F8ECE6FF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665F09BB-AE38-8F46-973D-C0D3C1F2E8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42C7F400-D94A-7944-819D-2D2964079D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31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rum, leksak, bord&#10;&#10;Automatiskt genererad beskrivning">
            <a:extLst>
              <a:ext uri="{FF2B5EF4-FFF2-40B4-BE49-F238E27FC236}">
                <a16:creationId xmlns:a16="http://schemas.microsoft.com/office/drawing/2014/main" id="{B2A07F83-E9FB-0745-B14D-1EE21AF3C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4531CF0-249E-094A-9BF2-C88A5634B5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626CD357-8908-8848-B131-DCFF10CF84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F68F6801-1927-EA4C-B4D3-BE86DD9BF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AC879CD5-6DE6-D74D-83C6-A872A3A4E6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77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kök, person, person&#10;&#10;Automatiskt genererad beskrivning">
            <a:extLst>
              <a:ext uri="{FF2B5EF4-FFF2-40B4-BE49-F238E27FC236}">
                <a16:creationId xmlns:a16="http://schemas.microsoft.com/office/drawing/2014/main" id="{C6556FDD-DD2E-FD40-8F86-1D16B9C37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A22021E7-69BC-BA4D-9D00-C9E1CC0B71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61AD62FB-742F-574D-86AA-ED4B3036F9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C6C09D26-FC8E-5849-B76D-6484AE43DF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11F9CBE5-8125-834E-A842-5E97149848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98FA57B1-2ACC-5644-AC77-D91F928F4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C61F123D-6F95-4542-9ED2-47F932FBC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0786B41C-A2B9-5A45-BDC6-A4B24CA7E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1" name="Bildobjekt 10" descr="En bild som visar gitarr&#10;&#10;Automatiskt genererad beskrivning">
            <a:extLst>
              <a:ext uri="{FF2B5EF4-FFF2-40B4-BE49-F238E27FC236}">
                <a16:creationId xmlns:a16="http://schemas.microsoft.com/office/drawing/2014/main" id="{BB2FE1A7-5D6E-DC47-8E07-5F07AFA06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DD2A90B0-0E9D-D74D-97C4-7AD912D135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2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0FB7A5-156A-F643-900D-09F119587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89572"/>
            <a:ext cx="10515600" cy="101885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4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  <a:endParaRPr lang="en-US" dirty="0"/>
          </a:p>
        </p:txBody>
      </p:sp>
      <p:sp>
        <p:nvSpPr>
          <p:cNvPr id="5" name="Platshållare för datum 21">
            <a:extLst>
              <a:ext uri="{FF2B5EF4-FFF2-40B4-BE49-F238E27FC236}">
                <a16:creationId xmlns:a16="http://schemas.microsoft.com/office/drawing/2014/main" id="{C3A6FB87-11E3-0D4D-A5E1-C3B330B62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7" name="Platshållare för bildnummer 23">
            <a:extLst>
              <a:ext uri="{FF2B5EF4-FFF2-40B4-BE49-F238E27FC236}">
                <a16:creationId xmlns:a16="http://schemas.microsoft.com/office/drawing/2014/main" id="{811DB2C4-8CD2-7241-9C2E-F64A0E061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1375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0D49FE42-54FD-BA45-9083-12D0C77B70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ildobjekt 16" descr="En bild som visar gitarr&#10;&#10;Automatiskt genererad beskrivning">
            <a:extLst>
              <a:ext uri="{FF2B5EF4-FFF2-40B4-BE49-F238E27FC236}">
                <a16:creationId xmlns:a16="http://schemas.microsoft.com/office/drawing/2014/main" id="{A10E66BA-5F32-E242-8817-5E9D2FDAA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54AC2CC1-AEC1-EB48-89A6-123A9520DC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4EB6B1E6-EE40-8E47-8F3B-07C641EE805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FCD3DE3-7B60-B948-9BD5-A808F06BFF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9392650F-7844-C445-89F6-00C824A7E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76AF080D-CD2E-8C40-8394-A3AD28522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868894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nit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608C2EC-1DC2-1241-B729-D19D1FCC68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9A7EA555-A254-4240-B103-1CF2B96BBCAC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D8810A9E-A1C4-5347-BF01-4EDB65BB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96EDCA4-F9F8-5D48-A9EE-F73D54C6A5A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906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F2FC718D-2E6B-094D-BAE9-4D69E8F8769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140F083A-C18F-7A4A-B968-56C4338E70FA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1450DE0A-BD17-EB41-8FCB-DEDE5BA2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511C99F-256F-5044-8A62-BE3402259E8F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69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iagram 10">
            <a:extLst>
              <a:ext uri="{FF2B5EF4-FFF2-40B4-BE49-F238E27FC236}">
                <a16:creationId xmlns:a16="http://schemas.microsoft.com/office/drawing/2014/main" id="{F4EBF51C-62DB-7A4B-BE2B-377DE277C9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53569" y="1694688"/>
            <a:ext cx="11436812" cy="472198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352D2D-987B-994B-92F5-71D79ED6B6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5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ämförels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314" y="1050443"/>
            <a:ext cx="10515600" cy="727551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314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5469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921BC6B0-5B2A-714F-B0C5-C5C53F335BDB}"/>
              </a:ext>
            </a:extLst>
          </p:cNvPr>
          <p:cNvCxnSpPr/>
          <p:nvPr userDrawn="1"/>
        </p:nvCxnSpPr>
        <p:spPr>
          <a:xfrm>
            <a:off x="6051248" y="2323086"/>
            <a:ext cx="0" cy="34844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9EC6F15-9A3E-6D44-8B7F-B342AC3B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8991A168-6131-E444-B73E-DFB9CB900E85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DAED7498-0DC0-2446-B6A8-C6513EBC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210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EFBD00A-88C3-5A4B-9C02-AA7E0A43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DB10DFCC-6A86-5649-BBD1-3E44B80C4D91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E8B8B375-2B3B-2A4A-A8D3-64D813F0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abell 2">
            <a:extLst>
              <a:ext uri="{FF2B5EF4-FFF2-40B4-BE49-F238E27FC236}">
                <a16:creationId xmlns:a16="http://schemas.microsoft.com/office/drawing/2014/main" id="{C6C55AEF-7D9A-3F4F-B0AA-D94E4A2283F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53568" y="1597152"/>
            <a:ext cx="11436813" cy="481952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585C9A-F5DA-B34E-A07D-1F610726F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09077" y="3123023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7428" y="4822787"/>
            <a:ext cx="2824624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62467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15" name="Platshållare för datum 21">
            <a:extLst>
              <a:ext uri="{FF2B5EF4-FFF2-40B4-BE49-F238E27FC236}">
                <a16:creationId xmlns:a16="http://schemas.microsoft.com/office/drawing/2014/main" id="{EC6105CA-5D3F-D243-A66E-5A11B616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E453ED0-D442-AD4D-B625-7EF9FF993458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6" name="Platshållare för bildnummer 23">
            <a:extLst>
              <a:ext uri="{FF2B5EF4-FFF2-40B4-BE49-F238E27FC236}">
                <a16:creationId xmlns:a16="http://schemas.microsoft.com/office/drawing/2014/main" id="{C63AF3FC-BA77-B244-B106-5A71E70E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8664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a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B159B4-2C67-BE40-B331-9BCA012A67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90590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Vad säger våra </a:t>
            </a:r>
            <a:br>
              <a:rPr lang="sv-SE" dirty="0"/>
            </a:br>
            <a:r>
              <a:rPr lang="sv-SE" dirty="0"/>
              <a:t>medlemmar om oss?</a:t>
            </a:r>
            <a:endParaRPr lang="en-US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1434A2C-3C4F-1148-B646-228987E8591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464293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10" name="Platshållare för text 31">
            <a:extLst>
              <a:ext uri="{FF2B5EF4-FFF2-40B4-BE49-F238E27FC236}">
                <a16:creationId xmlns:a16="http://schemas.microsoft.com/office/drawing/2014/main" id="{49BA278E-E8E9-BB4F-A7A6-9EBE1B4D36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4293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B1741D7-4FA5-BB4A-B182-FE5D105A4E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22645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3" name="Platshållare för text 2">
            <a:extLst>
              <a:ext uri="{FF2B5EF4-FFF2-40B4-BE49-F238E27FC236}">
                <a16:creationId xmlns:a16="http://schemas.microsoft.com/office/drawing/2014/main" id="{AD4FE773-2C69-3E48-BC8F-80128F2DD73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002151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6BFEEA65-1D74-AC43-BA7F-9BC7F499A6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2151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5" name="Platshållare för text 2">
            <a:extLst>
              <a:ext uri="{FF2B5EF4-FFF2-40B4-BE49-F238E27FC236}">
                <a16:creationId xmlns:a16="http://schemas.microsoft.com/office/drawing/2014/main" id="{F6A5292B-DDB0-7E48-B452-1F82AB4B7E7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60503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6F7FF81B-37C7-A04F-B870-6016010FD44D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0008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37" name="Platshållare för text 31">
            <a:extLst>
              <a:ext uri="{FF2B5EF4-FFF2-40B4-BE49-F238E27FC236}">
                <a16:creationId xmlns:a16="http://schemas.microsoft.com/office/drawing/2014/main" id="{BB7D1717-EA15-F14E-BDE0-A59B9BA2D3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0008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6C91D868-7CFA-734D-9E07-2F7E7FE9A9F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098360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6842D4A6-64A6-E04E-B0B3-8A1A1F62CD3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464293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0" name="Platshållare för text 31">
            <a:extLst>
              <a:ext uri="{FF2B5EF4-FFF2-40B4-BE49-F238E27FC236}">
                <a16:creationId xmlns:a16="http://schemas.microsoft.com/office/drawing/2014/main" id="{3AD44171-525B-494B-9057-84F96B4BB6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4293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1" name="Platshållare för text 2">
            <a:extLst>
              <a:ext uri="{FF2B5EF4-FFF2-40B4-BE49-F238E27FC236}">
                <a16:creationId xmlns:a16="http://schemas.microsoft.com/office/drawing/2014/main" id="{713585E0-FB47-F243-A761-38E2CFEC30F8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2645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A9AAB16D-E8A8-F44D-B91F-814F01D2632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002151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3" name="Platshållare för text 31">
            <a:extLst>
              <a:ext uri="{FF2B5EF4-FFF2-40B4-BE49-F238E27FC236}">
                <a16:creationId xmlns:a16="http://schemas.microsoft.com/office/drawing/2014/main" id="{CE9CA33E-2801-5445-960B-6DBE16134C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02151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8B7C4B98-3B6D-4C4D-9220-BBE4F11D97B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560503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45" name="Platshållare för text 2">
            <a:extLst>
              <a:ext uri="{FF2B5EF4-FFF2-40B4-BE49-F238E27FC236}">
                <a16:creationId xmlns:a16="http://schemas.microsoft.com/office/drawing/2014/main" id="{C5FCA7E3-DD6B-0F4D-972C-0197F432CBD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540008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6" name="Platshållare för text 31">
            <a:extLst>
              <a:ext uri="{FF2B5EF4-FFF2-40B4-BE49-F238E27FC236}">
                <a16:creationId xmlns:a16="http://schemas.microsoft.com/office/drawing/2014/main" id="{DF4D3EDC-5D24-C94C-B094-DF36CFB5B6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40008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E62F63D-EB15-1D41-B888-5AF843A956B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098360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6" name="Platshållare för datum 21">
            <a:extLst>
              <a:ext uri="{FF2B5EF4-FFF2-40B4-BE49-F238E27FC236}">
                <a16:creationId xmlns:a16="http://schemas.microsoft.com/office/drawing/2014/main" id="{21358AD5-4BEC-A046-8945-51FCD600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580D2EA-72B6-5444-885B-9F8E4D4CCD52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27" name="Platshållare för bildnummer 23">
            <a:extLst>
              <a:ext uri="{FF2B5EF4-FFF2-40B4-BE49-F238E27FC236}">
                <a16:creationId xmlns:a16="http://schemas.microsoft.com/office/drawing/2014/main" id="{FCE87A6B-B9CD-2C44-93E2-0DED3D77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8804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logoty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052B47D-8455-F04C-A650-03B8D3C8B04F}"/>
              </a:ext>
            </a:extLst>
          </p:cNvPr>
          <p:cNvSpPr/>
          <p:nvPr userDrawn="1"/>
        </p:nvSpPr>
        <p:spPr>
          <a:xfrm>
            <a:off x="806917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E7F3E1B-1173-F949-A1B6-3B1E062E7446}"/>
              </a:ext>
            </a:extLst>
          </p:cNvPr>
          <p:cNvSpPr/>
          <p:nvPr userDrawn="1"/>
        </p:nvSpPr>
        <p:spPr>
          <a:xfrm>
            <a:off x="4490370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05FCCE2-07ED-6544-83FD-AD57019B4EAF}"/>
              </a:ext>
            </a:extLst>
          </p:cNvPr>
          <p:cNvSpPr/>
          <p:nvPr userDrawn="1"/>
        </p:nvSpPr>
        <p:spPr>
          <a:xfrm>
            <a:off x="8173824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DF7466-409B-864F-A8FE-6FCC317AAE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18" name="Platshållare för bild 4">
            <a:extLst>
              <a:ext uri="{FF2B5EF4-FFF2-40B4-BE49-F238E27FC236}">
                <a16:creationId xmlns:a16="http://schemas.microsoft.com/office/drawing/2014/main" id="{8859F364-D22E-3546-8191-B24EF33ABD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7146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19" name="Platshållare för bild 4">
            <a:extLst>
              <a:ext uri="{FF2B5EF4-FFF2-40B4-BE49-F238E27FC236}">
                <a16:creationId xmlns:a16="http://schemas.microsoft.com/office/drawing/2014/main" id="{A297BD48-6576-2B47-80F4-A083E7F04C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67057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4E27F9F0-0B32-2F44-8C29-C2301511BF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9078" y="4442753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">
            <a:extLst>
              <a:ext uri="{FF2B5EF4-FFF2-40B4-BE49-F238E27FC236}">
                <a16:creationId xmlns:a16="http://schemas.microsoft.com/office/drawing/2014/main" id="{6E04BD38-67B0-BB4C-809E-35143784A7E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94175" y="3803761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409FCA38-EEA0-D04B-BC86-6B79523807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9473" y="5432449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25" name="Platshållare för text 18">
            <a:extLst>
              <a:ext uri="{FF2B5EF4-FFF2-40B4-BE49-F238E27FC236}">
                <a16:creationId xmlns:a16="http://schemas.microsoft.com/office/drawing/2014/main" id="{CAC6741B-020C-8945-BCE3-0CF737DC4C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8450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2">
            <a:extLst>
              <a:ext uri="{FF2B5EF4-FFF2-40B4-BE49-F238E27FC236}">
                <a16:creationId xmlns:a16="http://schemas.microsoft.com/office/drawing/2014/main" id="{B1AED59C-E1DB-4A4E-B11C-A06345D44B57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673547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7" name="Platshållare för text 31">
            <a:extLst>
              <a:ext uri="{FF2B5EF4-FFF2-40B4-BE49-F238E27FC236}">
                <a16:creationId xmlns:a16="http://schemas.microsoft.com/office/drawing/2014/main" id="{10B49E74-06A4-3E4B-B2F2-1BE17FA5B5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8845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28" name="Platshållare för text 18">
            <a:extLst>
              <a:ext uri="{FF2B5EF4-FFF2-40B4-BE49-F238E27FC236}">
                <a16:creationId xmlns:a16="http://schemas.microsoft.com/office/drawing/2014/main" id="{672FA9C3-DE6C-7C47-8E10-7F7BA6946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47683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9" name="Platshållare för text 2">
            <a:extLst>
              <a:ext uri="{FF2B5EF4-FFF2-40B4-BE49-F238E27FC236}">
                <a16:creationId xmlns:a16="http://schemas.microsoft.com/office/drawing/2014/main" id="{97B18E2D-8322-AB4A-AF61-67D82B508EA2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362780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0" name="Platshållare för text 31">
            <a:extLst>
              <a:ext uri="{FF2B5EF4-FFF2-40B4-BE49-F238E27FC236}">
                <a16:creationId xmlns:a16="http://schemas.microsoft.com/office/drawing/2014/main" id="{F365C25E-F172-BA45-925B-055ECB0523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68078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69FCA82-0A5E-F04D-83C4-BB2FB86822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Vad säger våra </a:t>
            </a:r>
            <a:br>
              <a:rPr lang="sv-SE" dirty="0"/>
            </a:br>
            <a:r>
              <a:rPr lang="sv-SE" dirty="0"/>
              <a:t>medlemmar om oss?</a:t>
            </a:r>
            <a:endParaRPr lang="en-US" dirty="0"/>
          </a:p>
        </p:txBody>
      </p:sp>
      <p:sp>
        <p:nvSpPr>
          <p:cNvPr id="32" name="Platshållare för datum 21">
            <a:extLst>
              <a:ext uri="{FF2B5EF4-FFF2-40B4-BE49-F238E27FC236}">
                <a16:creationId xmlns:a16="http://schemas.microsoft.com/office/drawing/2014/main" id="{5FEA7085-BC08-4F48-996F-1966D464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5223FF5A-5831-FD4A-8E55-13A8FDDB7D9C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33" name="Platshållare för bildnummer 23">
            <a:extLst>
              <a:ext uri="{FF2B5EF4-FFF2-40B4-BE49-F238E27FC236}">
                <a16:creationId xmlns:a16="http://schemas.microsoft.com/office/drawing/2014/main" id="{F3B8A9D9-13A7-4E4D-A420-BBDE4729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510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D44C37C-83A6-AD46-9F6C-E3773F5E5BF0}"/>
              </a:ext>
            </a:extLst>
          </p:cNvPr>
          <p:cNvSpPr/>
          <p:nvPr userDrawn="1"/>
        </p:nvSpPr>
        <p:spPr>
          <a:xfrm>
            <a:off x="0" y="-1"/>
            <a:ext cx="12192000" cy="3894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CCDC5D3A-50A9-6A4F-B292-B653CD4680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5665" y="1140793"/>
            <a:ext cx="3899560" cy="493826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A2C181-A355-7840-90A8-D2CACBD600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1155054"/>
            <a:ext cx="5915615" cy="131721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69DABCA-8DB8-8046-A60E-E1608B21BE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7046" y="2607742"/>
            <a:ext cx="5931844" cy="694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3E17EA-80DF-BB4F-A287-2F45ED7975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098" y="4605334"/>
            <a:ext cx="720595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49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B967BD86-1275-4740-9EA8-0A2159128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68990"/>
            <a:ext cx="18339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MEDLEMS-ORGANISATIONER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1BBE0068-51D3-924F-8FAE-A0BA625106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3299" y="4608516"/>
            <a:ext cx="154630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59 000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2B419203-58E1-C34C-8A54-61201256D1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5407" y="5168991"/>
            <a:ext cx="1544197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MEDLEMS-FÖRETAG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7E70C0B-5DF5-7D45-9127-55EDAF2C6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9165" y="4608516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89%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89B6637B-54A2-0048-9DB1-8C3F974EA2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21274" y="5168991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SMÅ FÖRETAG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94FDF6D0-A7C1-1446-9893-E911BBCA4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4FDA475-DC30-F040-884B-FFD7A24EAE8F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6CD505A-BB74-6B4C-AEAC-6FC9D381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E9D2C168-66CD-6843-81C9-015DF329D8D1}"/>
              </a:ext>
            </a:extLst>
          </p:cNvPr>
          <p:cNvCxnSpPr/>
          <p:nvPr userDrawn="1"/>
        </p:nvCxnSpPr>
        <p:spPr>
          <a:xfrm>
            <a:off x="333488" y="430305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638349-16BA-0D43-9224-7F09B8BB0D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3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1915" y="1103882"/>
            <a:ext cx="5352206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4" y="2036324"/>
            <a:ext cx="4996307" cy="124453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493939"/>
            <a:ext cx="5016812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7" name="Platshållare för datum 21">
            <a:extLst>
              <a:ext uri="{FF2B5EF4-FFF2-40B4-BE49-F238E27FC236}">
                <a16:creationId xmlns:a16="http://schemas.microsoft.com/office/drawing/2014/main" id="{A9BF24EF-1D11-EF4D-83B2-172F61FC3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96307288-30B8-3B4C-8651-4DD980555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068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+ 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3A07F6B-CDB6-C549-8EB6-2DDFF962986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99BF01A5-6467-CD41-B052-CBDA3AF369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68686" y="2400220"/>
            <a:ext cx="3016326" cy="36488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F1A2B1F-1A11-9E43-8634-F61602CF15FF}"/>
              </a:ext>
            </a:extLst>
          </p:cNvPr>
          <p:cNvSpPr/>
          <p:nvPr userDrawn="1"/>
        </p:nvSpPr>
        <p:spPr>
          <a:xfrm>
            <a:off x="8287722" y="1346778"/>
            <a:ext cx="3502659" cy="3232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DA84A93-8050-2D46-8102-20E1EB9E9AC4}"/>
              </a:ext>
            </a:extLst>
          </p:cNvPr>
          <p:cNvSpPr/>
          <p:nvPr userDrawn="1"/>
        </p:nvSpPr>
        <p:spPr>
          <a:xfrm>
            <a:off x="8287725" y="1329848"/>
            <a:ext cx="3502659" cy="3232383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C4C8AB-B815-EB4B-A47E-373706F4CBD6}"/>
              </a:ext>
            </a:extLst>
          </p:cNvPr>
          <p:cNvSpPr txBox="1">
            <a:spLocks/>
          </p:cNvSpPr>
          <p:nvPr userDrawn="1"/>
        </p:nvSpPr>
        <p:spPr>
          <a:xfrm>
            <a:off x="8499301" y="1312328"/>
            <a:ext cx="989984" cy="15523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 dirty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 dirty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9505" y="2352367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5" y="4385570"/>
            <a:ext cx="3970707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3" name="Platshållare för text 31">
            <a:extLst>
              <a:ext uri="{FF2B5EF4-FFF2-40B4-BE49-F238E27FC236}">
                <a16:creationId xmlns:a16="http://schemas.microsoft.com/office/drawing/2014/main" id="{15E1F500-43EF-8941-9A72-93F22DB0C7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521" y="2268532"/>
            <a:ext cx="2810404" cy="12072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 citatet.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A9413840-0B1B-A44F-9D0C-35BAF035DF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9301" y="3875730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0A5286EE-9259-DF48-8635-81E0E23F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4A9B594-300B-314F-B67E-DE4C3E96DC36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AC980DD4-3006-0549-BBAB-ECC65413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127DBD10-A3DE-5C44-B6F4-727A6290941D}"/>
              </a:ext>
            </a:extLst>
          </p:cNvPr>
          <p:cNvCxnSpPr>
            <a:cxnSpLocks/>
          </p:cNvCxnSpPr>
          <p:nvPr userDrawn="1"/>
        </p:nvCxnSpPr>
        <p:spPr>
          <a:xfrm>
            <a:off x="8069056" y="438382"/>
            <a:ext cx="372132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120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5">
            <a:extLst>
              <a:ext uri="{FF2B5EF4-FFF2-40B4-BE49-F238E27FC236}">
                <a16:creationId xmlns:a16="http://schemas.microsoft.com/office/drawing/2014/main" id="{1888C117-362F-9A4C-A248-E9513A2E2F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7320" y="1729264"/>
            <a:ext cx="3568156" cy="437409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511B3E4-9F0C-604E-9123-6E2FADA12469}"/>
              </a:ext>
            </a:extLst>
          </p:cNvPr>
          <p:cNvSpPr/>
          <p:nvPr userDrawn="1"/>
        </p:nvSpPr>
        <p:spPr>
          <a:xfrm>
            <a:off x="5318186" y="1165710"/>
            <a:ext cx="4124575" cy="3806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727FF6C-B1E7-ED47-9DA1-6255823127B9}"/>
              </a:ext>
            </a:extLst>
          </p:cNvPr>
          <p:cNvSpPr/>
          <p:nvPr userDrawn="1"/>
        </p:nvSpPr>
        <p:spPr>
          <a:xfrm>
            <a:off x="5318189" y="1148780"/>
            <a:ext cx="4124575" cy="3806310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8C07BFA-B6F0-1846-B9B9-2251AFCAE2FE}"/>
              </a:ext>
            </a:extLst>
          </p:cNvPr>
          <p:cNvSpPr txBox="1">
            <a:spLocks/>
          </p:cNvSpPr>
          <p:nvPr userDrawn="1"/>
        </p:nvSpPr>
        <p:spPr>
          <a:xfrm>
            <a:off x="5683673" y="1248954"/>
            <a:ext cx="1165761" cy="18279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 dirty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 dirty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CB465811-D4FE-FD4C-A31D-E6B83635E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7893" y="2468949"/>
            <a:ext cx="3309405" cy="10405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ändra. Här ryms det ett längre citat.</a:t>
            </a:r>
          </a:p>
        </p:txBody>
      </p:sp>
      <p:sp>
        <p:nvSpPr>
          <p:cNvPr id="25" name="Platshållare för text 31">
            <a:extLst>
              <a:ext uri="{FF2B5EF4-FFF2-40B4-BE49-F238E27FC236}">
                <a16:creationId xmlns:a16="http://schemas.microsoft.com/office/drawing/2014/main" id="{9BE704DD-C6F0-5640-BA12-F83A25D63A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1147" y="3607982"/>
            <a:ext cx="3326151" cy="34945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4584E8C0-8583-8A41-90FD-D632D178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ADEEEB-66F6-114A-99BA-97F310B670CB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F7BDBFB0-4922-3B4E-908E-400DED62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0199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9" name="Platshållare för text 18">
            <a:extLst>
              <a:ext uri="{FF2B5EF4-FFF2-40B4-BE49-F238E27FC236}">
                <a16:creationId xmlns:a16="http://schemas.microsoft.com/office/drawing/2014/main" id="{23C78556-9185-554A-B794-41DFA98AED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87" y="2956700"/>
            <a:ext cx="4222284" cy="10768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0" name="Platshållare för text 22">
            <a:extLst>
              <a:ext uri="{FF2B5EF4-FFF2-40B4-BE49-F238E27FC236}">
                <a16:creationId xmlns:a16="http://schemas.microsoft.com/office/drawing/2014/main" id="{504EBFB6-AC1B-AC41-8613-EEB0776B17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87" y="2602155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1ECBA566-09FF-0A48-BF49-6B1C720340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4695320"/>
            <a:ext cx="4222284" cy="1704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D04BA95C-9E1F-D14A-B49C-7476AB35BD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340776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CC1B2E45-335D-CF4C-891D-2D49F94F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1ECAE2F-E109-164D-9B1D-821DAB5C2396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1FBA5858-A82C-C344-B1FE-2ADDD05D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1788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D5DB8E54-1B21-364E-974C-327227AC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7F39F63-45FD-4748-84FB-96C7E2C3282B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D8219D8A-07AF-9249-962D-C65A4815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056585-D5C9-9C47-ABC3-F8ECB29C2A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FC81400-EEF6-AA4C-9CB4-F7185F5E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3" name="Platshållare för text 18">
            <a:extLst>
              <a:ext uri="{FF2B5EF4-FFF2-40B4-BE49-F238E27FC236}">
                <a16:creationId xmlns:a16="http://schemas.microsoft.com/office/drawing/2014/main" id="{2C2DC97D-12A3-524B-809D-A0F42805B8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3687F842-911F-6744-B7BD-213713F0D6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Platshållare för text 22">
            <a:extLst>
              <a:ext uri="{FF2B5EF4-FFF2-40B4-BE49-F238E27FC236}">
                <a16:creationId xmlns:a16="http://schemas.microsoft.com/office/drawing/2014/main" id="{180D873C-4899-7B4C-BABB-6914AE0EE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74381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bild,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Lab Grotesque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BEDE53-2BE0-1343-AEB9-7B19EF610D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F52723-F08F-444D-8717-2AF8DEC7B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201D0D5-E087-524E-AFE0-0B1DD02B51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EBB6B528-0E28-094D-B2D7-0BF3991D8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/>
            </a:lvl8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BDA9BD08-DED2-E04D-8A2C-291F5F56F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96206EB4-BD9C-D943-B4CB-D6E9AD1C6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>
              <a:lnSpc>
                <a:spcPct val="100000"/>
              </a:lnSpc>
              <a:defRPr sz="1600"/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09238D11-D0E9-A14A-9A05-B0B14262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27A1163-F9B0-A647-8974-594D1EF77CF4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FCC69A9A-0522-954D-9497-0C602514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0202CDFF-075B-B74D-86FB-6C9D2E8F4E62}"/>
              </a:ext>
            </a:extLst>
          </p:cNvPr>
          <p:cNvCxnSpPr>
            <a:cxnSpLocks/>
          </p:cNvCxnSpPr>
          <p:nvPr userDrawn="1"/>
        </p:nvCxnSpPr>
        <p:spPr>
          <a:xfrm>
            <a:off x="7504386" y="438382"/>
            <a:ext cx="428599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C898C92C-42B2-4405-ADE3-802DB09665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41519" y="3028860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/>
            </a:lvl8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</p:spTree>
    <p:extLst>
      <p:ext uri="{BB962C8B-B14F-4D97-AF65-F5344CB8AC3E}">
        <p14:creationId xmlns:p14="http://schemas.microsoft.com/office/powerpoint/2010/main" val="3067180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bild, punktli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2A26B246-296B-7042-9AE8-46F2FEFC927B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12">
            <a:extLst>
              <a:ext uri="{FF2B5EF4-FFF2-40B4-BE49-F238E27FC236}">
                <a16:creationId xmlns:a16="http://schemas.microsoft.com/office/drawing/2014/main" id="{F3C3C9E5-1038-DB42-9387-184D20DACE0A}"/>
              </a:ext>
            </a:extLst>
          </p:cNvPr>
          <p:cNvSpPr/>
          <p:nvPr userDrawn="1"/>
        </p:nvSpPr>
        <p:spPr>
          <a:xfrm>
            <a:off x="5368297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solidFill>
                <a:schemeClr val="accent1"/>
              </a:solidFill>
              <a:latin typeface="Lab Grotesque" pitchFamily="2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67DEF9-4AC3-4349-AC70-34A9D73C15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6" name="Platshållare för bild 2">
            <a:extLst>
              <a:ext uri="{FF2B5EF4-FFF2-40B4-BE49-F238E27FC236}">
                <a16:creationId xmlns:a16="http://schemas.microsoft.com/office/drawing/2014/main" id="{4053C34B-16A2-834C-8E12-01079429DB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buNone/>
              <a:defRPr sz="1600"/>
            </a:lvl7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032446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>
              <a:lnSpc>
                <a:spcPct val="100000"/>
              </a:lnSpc>
              <a:buNone/>
              <a:defRPr sz="1600"/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>
              <a:lnSpc>
                <a:spcPct val="100000"/>
              </a:lnSpc>
              <a:defRPr sz="1600"/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cxnSp>
        <p:nvCxnSpPr>
          <p:cNvPr id="43" name="Rak 42">
            <a:extLst>
              <a:ext uri="{FF2B5EF4-FFF2-40B4-BE49-F238E27FC236}">
                <a16:creationId xmlns:a16="http://schemas.microsoft.com/office/drawing/2014/main" id="{D0C323BB-4310-9C46-A812-8A43653516DB}"/>
              </a:ext>
            </a:extLst>
          </p:cNvPr>
          <p:cNvCxnSpPr>
            <a:cxnSpLocks/>
          </p:cNvCxnSpPr>
          <p:nvPr userDrawn="1"/>
        </p:nvCxnSpPr>
        <p:spPr>
          <a:xfrm>
            <a:off x="7578247" y="438382"/>
            <a:ext cx="42219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3A8B648E-51EE-6B4F-BEF8-263E7030D3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04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Rubrik, bild, punktli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B5D815-792C-0F41-8BB3-F7C851BB0433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Rektangel 12">
            <a:extLst>
              <a:ext uri="{FF2B5EF4-FFF2-40B4-BE49-F238E27FC236}">
                <a16:creationId xmlns:a16="http://schemas.microsoft.com/office/drawing/2014/main" id="{F3C3C9E5-1038-DB42-9387-184D20DACE0A}"/>
              </a:ext>
            </a:extLst>
          </p:cNvPr>
          <p:cNvSpPr/>
          <p:nvPr userDrawn="1"/>
        </p:nvSpPr>
        <p:spPr>
          <a:xfrm>
            <a:off x="5368297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solidFill>
                <a:schemeClr val="accent1"/>
              </a:solidFill>
              <a:latin typeface="Lab Grotesque" pitchFamily="2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67DEF9-4AC3-4349-AC70-34A9D73C15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6255" y="1569404"/>
            <a:ext cx="4004125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6255" y="1139942"/>
            <a:ext cx="400412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86255" y="3032446"/>
            <a:ext cx="4004125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86255" y="4489583"/>
            <a:ext cx="4004125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F8F18EF-DEF0-634A-A952-ACCB06981F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5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gru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ktangel 41">
            <a:extLst>
              <a:ext uri="{FF2B5EF4-FFF2-40B4-BE49-F238E27FC236}">
                <a16:creationId xmlns:a16="http://schemas.microsoft.com/office/drawing/2014/main" id="{843643E0-F22D-6E46-B565-85CBE7B6D714}"/>
              </a:ext>
            </a:extLst>
          </p:cNvPr>
          <p:cNvSpPr/>
          <p:nvPr userDrawn="1"/>
        </p:nvSpPr>
        <p:spPr>
          <a:xfrm>
            <a:off x="6194642" y="0"/>
            <a:ext cx="5997358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43" name="Platshållare för bild 6">
            <a:extLst>
              <a:ext uri="{FF2B5EF4-FFF2-40B4-BE49-F238E27FC236}">
                <a16:creationId xmlns:a16="http://schemas.microsoft.com/office/drawing/2014/main" id="{4199C96A-BC3A-894F-B41F-872EA8F17A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9398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4" name="Platshållare för bild 6">
            <a:extLst>
              <a:ext uri="{FF2B5EF4-FFF2-40B4-BE49-F238E27FC236}">
                <a16:creationId xmlns:a16="http://schemas.microsoft.com/office/drawing/2014/main" id="{17B42EDD-73D1-AE4B-966F-BD73B459F1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85366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5" name="Platshållare för bild 6">
            <a:extLst>
              <a:ext uri="{FF2B5EF4-FFF2-40B4-BE49-F238E27FC236}">
                <a16:creationId xmlns:a16="http://schemas.microsoft.com/office/drawing/2014/main" id="{5E3A32BD-84C6-D147-9801-1FC380ACE2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93939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6" name="Platshållare för text 10">
            <a:extLst>
              <a:ext uri="{FF2B5EF4-FFF2-40B4-BE49-F238E27FC236}">
                <a16:creationId xmlns:a16="http://schemas.microsoft.com/office/drawing/2014/main" id="{FA321765-832C-9D4E-81D7-F0BDDFE632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1442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7" name="Platshållare för text 10">
            <a:extLst>
              <a:ext uri="{FF2B5EF4-FFF2-40B4-BE49-F238E27FC236}">
                <a16:creationId xmlns:a16="http://schemas.microsoft.com/office/drawing/2014/main" id="{445D0329-46F5-C142-9D34-DE305C0611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7410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8" name="Platshållare för text 10">
            <a:extLst>
              <a:ext uri="{FF2B5EF4-FFF2-40B4-BE49-F238E27FC236}">
                <a16:creationId xmlns:a16="http://schemas.microsoft.com/office/drawing/2014/main" id="{1E21F13C-C237-BD4E-B689-0F6C07C61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25983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9" name="Platshållare för bild 6">
            <a:extLst>
              <a:ext uri="{FF2B5EF4-FFF2-40B4-BE49-F238E27FC236}">
                <a16:creationId xmlns:a16="http://schemas.microsoft.com/office/drawing/2014/main" id="{F5688C09-5238-EC44-90CB-FA26466B08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9398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0" name="Platshållare för bild 6">
            <a:extLst>
              <a:ext uri="{FF2B5EF4-FFF2-40B4-BE49-F238E27FC236}">
                <a16:creationId xmlns:a16="http://schemas.microsoft.com/office/drawing/2014/main" id="{31D05D45-D52C-8C4A-A4F6-E63CBA56531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85366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1" name="Platshållare för bild 6">
            <a:extLst>
              <a:ext uri="{FF2B5EF4-FFF2-40B4-BE49-F238E27FC236}">
                <a16:creationId xmlns:a16="http://schemas.microsoft.com/office/drawing/2014/main" id="{02038311-D51C-684F-9171-B937CD446C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293939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2" name="Platshållare för text 10">
            <a:extLst>
              <a:ext uri="{FF2B5EF4-FFF2-40B4-BE49-F238E27FC236}">
                <a16:creationId xmlns:a16="http://schemas.microsoft.com/office/drawing/2014/main" id="{0FD337D5-4498-DD4A-BDD2-5C751D2DE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11442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3" name="Platshållare för text 10">
            <a:extLst>
              <a:ext uri="{FF2B5EF4-FFF2-40B4-BE49-F238E27FC236}">
                <a16:creationId xmlns:a16="http://schemas.microsoft.com/office/drawing/2014/main" id="{3A59C96E-A634-CB48-9F24-BF54DAEF50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17410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4" name="Platshållare för text 10">
            <a:extLst>
              <a:ext uri="{FF2B5EF4-FFF2-40B4-BE49-F238E27FC236}">
                <a16:creationId xmlns:a16="http://schemas.microsoft.com/office/drawing/2014/main" id="{20C72DDE-F2D2-2D4A-8555-B9542A802A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25983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AC58017-48D9-804C-B07A-68A06AADCF18}"/>
              </a:ext>
            </a:extLst>
          </p:cNvPr>
          <p:cNvSpPr txBox="1">
            <a:spLocks/>
          </p:cNvSpPr>
          <p:nvPr userDrawn="1"/>
        </p:nvSpPr>
        <p:spPr>
          <a:xfrm>
            <a:off x="6194642" y="820267"/>
            <a:ext cx="5997358" cy="55566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Lab Grotesque Black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sv-SE" sz="2000" b="1" i="0" dirty="0">
                <a:latin typeface="Lab Grotesque Black" pitchFamily="2" charset="0"/>
              </a:rPr>
              <a:t>PROJEKTGRUPP</a:t>
            </a:r>
            <a:endParaRPr lang="en-US" sz="2000" b="1" i="0" dirty="0">
              <a:latin typeface="Lab Grotesque Black" pitchFamily="2" charset="0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153400-2096-4E4C-8653-2BFB85E86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4161" y="3429000"/>
            <a:ext cx="4764259" cy="1683779"/>
          </a:xfrm>
          <a:prstGeom prst="rect">
            <a:avLst/>
          </a:prstGeom>
        </p:spPr>
        <p:txBody>
          <a:bodyPr anchor="t"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latin typeface="Lab Grotesque" pitchFamily="2" charset="0"/>
              </a:defRPr>
            </a:lvl1pPr>
            <a:lvl2pPr marL="514350" indent="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buNone/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>
              <a:lnSpc>
                <a:spcPct val="100000"/>
              </a:lnSpc>
              <a:defRPr sz="1600"/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2514600" marR="0" lvl="5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643E52-3B0D-F041-AAB3-D7BEB7F64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1748967"/>
            <a:ext cx="4776581" cy="13811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Projektgruppens</a:t>
            </a:r>
            <a:br>
              <a:rPr lang="sv-SE" dirty="0"/>
            </a:br>
            <a:r>
              <a:rPr lang="sv-SE" dirty="0"/>
              <a:t>uppdrag och sammansättning: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BD54290-CEC5-3C43-AC9D-60EF6697CA0A}"/>
              </a:ext>
            </a:extLst>
          </p:cNvPr>
          <p:cNvSpPr txBox="1"/>
          <p:nvPr userDrawn="1"/>
        </p:nvSpPr>
        <p:spPr>
          <a:xfrm>
            <a:off x="9135655" y="146858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sv-SE" sz="3600" b="1" i="0" dirty="0">
              <a:latin typeface="Lab Grotesque Black" pitchFamily="2" charset="0"/>
            </a:endParaRPr>
          </a:p>
        </p:txBody>
      </p:sp>
      <p:sp>
        <p:nvSpPr>
          <p:cNvPr id="28" name="Platshållare för datum 21">
            <a:extLst>
              <a:ext uri="{FF2B5EF4-FFF2-40B4-BE49-F238E27FC236}">
                <a16:creationId xmlns:a16="http://schemas.microsoft.com/office/drawing/2014/main" id="{83114287-95CF-EB4E-868F-FF3192DA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29" name="Platshållare för bildnummer 23">
            <a:extLst>
              <a:ext uri="{FF2B5EF4-FFF2-40B4-BE49-F238E27FC236}">
                <a16:creationId xmlns:a16="http://schemas.microsoft.com/office/drawing/2014/main" id="{285B95EA-B48C-7A43-A00F-6388FE10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A64A0616-5C8E-314B-B1B9-82737A545357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970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12">
            <a:extLst>
              <a:ext uri="{FF2B5EF4-FFF2-40B4-BE49-F238E27FC236}">
                <a16:creationId xmlns:a16="http://schemas.microsoft.com/office/drawing/2014/main" id="{447C0918-AA53-1144-8862-D38D059A4E1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25A22ABF-3C7B-B340-94C9-3A893D569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6974" y="2408449"/>
            <a:ext cx="3086478" cy="36619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D1E704DE-FF3C-8541-9E99-2699DEC1D9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03903" y="927021"/>
            <a:ext cx="3086478" cy="21754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96038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442315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793772"/>
            <a:ext cx="4222284" cy="13482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5049898"/>
            <a:ext cx="4222284" cy="13697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443162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BA6B25A-ECAC-1548-8B6F-D4B4F9B8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1569D40-41E3-1A42-B6DE-89B0CEBA0DB6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24" name="Platshållare för bildnummer 23">
            <a:extLst>
              <a:ext uri="{FF2B5EF4-FFF2-40B4-BE49-F238E27FC236}">
                <a16:creationId xmlns:a16="http://schemas.microsoft.com/office/drawing/2014/main" id="{D1FE9E5D-AAA2-7B45-B774-5E945779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17820710-E85E-DD4A-BE0A-EE2E8E34660C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63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3">
            <a:extLst>
              <a:ext uri="{FF2B5EF4-FFF2-40B4-BE49-F238E27FC236}">
                <a16:creationId xmlns:a16="http://schemas.microsoft.com/office/drawing/2014/main" id="{91847E4E-EFEF-5348-B6F4-5001C7DC2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9250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13">
            <a:extLst>
              <a:ext uri="{FF2B5EF4-FFF2-40B4-BE49-F238E27FC236}">
                <a16:creationId xmlns:a16="http://schemas.microsoft.com/office/drawing/2014/main" id="{AAD030D5-1C3E-8643-9B0B-29F8704582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5379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0" name="Platshållare för bild 13">
            <a:extLst>
              <a:ext uri="{FF2B5EF4-FFF2-40B4-BE49-F238E27FC236}">
                <a16:creationId xmlns:a16="http://schemas.microsoft.com/office/drawing/2014/main" id="{3B0D857C-287C-3F4B-BF2F-70E29ADB2B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250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1" name="Platshållare för bild 13">
            <a:extLst>
              <a:ext uri="{FF2B5EF4-FFF2-40B4-BE49-F238E27FC236}">
                <a16:creationId xmlns:a16="http://schemas.microsoft.com/office/drawing/2014/main" id="{E70A5B43-1BFC-D04C-9450-D18063C828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45379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DA1D60-3A84-3847-A83B-689F524A6F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2834" y="1841311"/>
            <a:ext cx="415671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1121701-9CA7-FC42-9186-19A124C758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5718" y="3874514"/>
            <a:ext cx="4173777" cy="254216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9E8FB540-90CF-A04D-970C-9C53103D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ECC9CB8-12C7-4C4D-9160-5F05B69F77B1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A1A2DFA3-374D-B34E-88AD-F851DD03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4630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punktlista, färgad bakgr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0F5A76A-C2E0-4341-B31D-612DAE2877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ACF7E5-B7E4-9641-8B4E-293685098B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148" y="1841311"/>
            <a:ext cx="4727531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79B89DB-7A8D-CB49-882C-CED1F88817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919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21" name="Platshållare för text 22">
            <a:extLst>
              <a:ext uri="{FF2B5EF4-FFF2-40B4-BE49-F238E27FC236}">
                <a16:creationId xmlns:a16="http://schemas.microsoft.com/office/drawing/2014/main" id="{9E231565-F42F-B84D-8630-23A4EDE9A4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2" name="Platshållare för text 18">
            <a:extLst>
              <a:ext uri="{FF2B5EF4-FFF2-40B4-BE49-F238E27FC236}">
                <a16:creationId xmlns:a16="http://schemas.microsoft.com/office/drawing/2014/main" id="{89CB3AA9-3A88-B04F-91F4-DFBEE7FB3F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 marL="3200400" indent="0">
              <a:buNone/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BC829B71-8E95-3F4C-9BCC-DDE757128D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6E349BA9-827D-334B-9F42-49A1C4151A7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2FA265FD-F983-CF4D-893D-355FF8FAF7E2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900572AA-3182-B143-AB69-10324F82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0" name="Rak 19">
            <a:extLst>
              <a:ext uri="{FF2B5EF4-FFF2-40B4-BE49-F238E27FC236}">
                <a16:creationId xmlns:a16="http://schemas.microsoft.com/office/drawing/2014/main" id="{BD69D38F-AB20-C548-8B39-6F3A365D81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D2A49CFB-4771-C545-8946-19BC20DFA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9F94B155-B0BE-444A-B67F-5110C1437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92323" y="2270771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 marL="3200400" indent="0">
              <a:buNone/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</p:spTree>
    <p:extLst>
      <p:ext uri="{BB962C8B-B14F-4D97-AF65-F5344CB8AC3E}">
        <p14:creationId xmlns:p14="http://schemas.microsoft.com/office/powerpoint/2010/main" val="17548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12192000" cy="684953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1" y="1841312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817" y="3874515"/>
            <a:ext cx="3970707" cy="166348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80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bild 14">
            <a:extLst>
              <a:ext uri="{FF2B5EF4-FFF2-40B4-BE49-F238E27FC236}">
                <a16:creationId xmlns:a16="http://schemas.microsoft.com/office/drawing/2014/main" id="{2DC9E5D3-F0E9-1648-A784-1295005DC8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1204913"/>
            <a:ext cx="3697288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5" name="Platshållare för bild 16">
            <a:extLst>
              <a:ext uri="{FF2B5EF4-FFF2-40B4-BE49-F238E27FC236}">
                <a16:creationId xmlns:a16="http://schemas.microsoft.com/office/drawing/2014/main" id="{4CD03E9A-DC69-4446-A773-C1DD5F4E50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2500" y="3749675"/>
            <a:ext cx="3698875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6" name="Platshållare för bild 18">
            <a:extLst>
              <a:ext uri="{FF2B5EF4-FFF2-40B4-BE49-F238E27FC236}">
                <a16:creationId xmlns:a16="http://schemas.microsoft.com/office/drawing/2014/main" id="{CB4982CD-B1B3-9844-A0BD-E83438EACE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18063" y="1204913"/>
            <a:ext cx="2584450" cy="4940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7" name="Platshållare för bild 20">
            <a:extLst>
              <a:ext uri="{FF2B5EF4-FFF2-40B4-BE49-F238E27FC236}">
                <a16:creationId xmlns:a16="http://schemas.microsoft.com/office/drawing/2014/main" id="{A57F60E6-14C3-6040-9CE8-6502E500DC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1263" y="1204913"/>
            <a:ext cx="3668712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r>
              <a:rPr lang="sv-SE" dirty="0"/>
              <a:t>Istället för en bild så kan man lägga ett textblock eller ett citat i en av rutorna</a:t>
            </a:r>
          </a:p>
        </p:txBody>
      </p:sp>
      <p:sp>
        <p:nvSpPr>
          <p:cNvPr id="28" name="Platshållare för bild 22">
            <a:extLst>
              <a:ext uri="{FF2B5EF4-FFF2-40B4-BE49-F238E27FC236}">
                <a16:creationId xmlns:a16="http://schemas.microsoft.com/office/drawing/2014/main" id="{95FDF529-C476-9F40-9103-9499C7EDAE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1263" y="3749675"/>
            <a:ext cx="3678237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F05A5BAC-5876-8745-A7D7-ABCEE49825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449B397-705C-8644-91DC-4A59CC3B9AAA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4C009CD6-185B-6C4A-B3BA-C4DFF4701C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52399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snedskuren färgplat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1E2AC65-364B-4C4D-A416-C3C9CA1D3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FB0A1862-F830-1A43-A35C-3E58ED225DE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63266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5" y="1841311"/>
            <a:ext cx="4556696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90E2D66F-3BD6-3B4D-B498-110ABBDB152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AE9B3D2-6248-914A-B753-08FF3BE360DF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549EDFFC-1533-7B49-94F8-880585A3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0958D60D-08F9-9241-B694-5DB8AFF40B00}"/>
              </a:ext>
            </a:extLst>
          </p:cNvPr>
          <p:cNvCxnSpPr>
            <a:cxnSpLocks/>
          </p:cNvCxnSpPr>
          <p:nvPr userDrawn="1"/>
        </p:nvCxnSpPr>
        <p:spPr>
          <a:xfrm>
            <a:off x="7570033" y="432805"/>
            <a:ext cx="422034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E5AF3D0C-2BED-E74C-8350-D0FDA04BE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22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börj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99B64DFF-15E0-5648-87A7-970D68B2B236}"/>
              </a:ext>
            </a:extLst>
          </p:cNvPr>
          <p:cNvCxnSpPr>
            <a:cxnSpLocks/>
          </p:cNvCxnSpPr>
          <p:nvPr userDrawn="1"/>
        </p:nvCxnSpPr>
        <p:spPr>
          <a:xfrm>
            <a:off x="1035505" y="3617632"/>
            <a:ext cx="11281189" cy="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4">
            <a:extLst>
              <a:ext uri="{FF2B5EF4-FFF2-40B4-BE49-F238E27FC236}">
                <a16:creationId xmlns:a16="http://schemas.microsoft.com/office/drawing/2014/main" id="{EFD1C21E-0393-A244-A909-0FC7CEFE8139}"/>
              </a:ext>
            </a:extLst>
          </p:cNvPr>
          <p:cNvSpPr/>
          <p:nvPr userDrawn="1"/>
        </p:nvSpPr>
        <p:spPr>
          <a:xfrm rot="16200000">
            <a:off x="803276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D9E4678F-30A1-7746-A7D2-D6AAC6027784}"/>
              </a:ext>
            </a:extLst>
          </p:cNvPr>
          <p:cNvSpPr/>
          <p:nvPr userDrawn="1"/>
        </p:nvSpPr>
        <p:spPr>
          <a:xfrm rot="16200000">
            <a:off x="2444300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CBCBD74A-8311-CE4E-9C21-98B2452DF678}"/>
              </a:ext>
            </a:extLst>
          </p:cNvPr>
          <p:cNvSpPr/>
          <p:nvPr userDrawn="1"/>
        </p:nvSpPr>
        <p:spPr>
          <a:xfrm rot="16200000">
            <a:off x="7472593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28" name="Platshållare för text 5">
            <a:extLst>
              <a:ext uri="{FF2B5EF4-FFF2-40B4-BE49-F238E27FC236}">
                <a16:creationId xmlns:a16="http://schemas.microsoft.com/office/drawing/2014/main" id="{98C1E78E-BF24-B94A-9E40-DAC0457FED6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03275" y="1306945"/>
            <a:ext cx="5443870" cy="6340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Tidslinje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33F16FFB-6CBB-C043-97D0-0FA46837E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03275" y="2048693"/>
            <a:ext cx="5443870" cy="90730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800" b="0" i="0">
                <a:solidFill>
                  <a:schemeClr val="tx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underrubriken. Här kan det stå något på två rader.</a:t>
            </a:r>
            <a:endParaRPr lang="en-US" dirty="0"/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5F299593-70B4-764C-8CB3-1D4A4385E79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356937" y="2092088"/>
            <a:ext cx="2995275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B232424C-00B1-CB43-9DA5-DFFE516B677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356937" y="1602463"/>
            <a:ext cx="2995275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500EDBFF-B9AF-8A41-B9A0-9328B80E2544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335013" y="5014857"/>
            <a:ext cx="291213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0" name="Platshållare för text 2">
            <a:extLst>
              <a:ext uri="{FF2B5EF4-FFF2-40B4-BE49-F238E27FC236}">
                <a16:creationId xmlns:a16="http://schemas.microsoft.com/office/drawing/2014/main" id="{1BF96F7A-5484-8A45-BCD1-8CC5BA6C3741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349873" y="4521717"/>
            <a:ext cx="28930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537E3ED1-2338-A64B-B367-F23AF983749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117267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2014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643EFF5B-8CF9-4C46-BC8E-618DA8BB545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09952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2013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15783652-C51E-6B4E-A5B6-25A9C8AF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259166DD-E322-2742-8124-93A49A0EAA4A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A982CB0D-C432-6247-A3A2-DD611656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bild 2">
            <a:extLst>
              <a:ext uri="{FF2B5EF4-FFF2-40B4-BE49-F238E27FC236}">
                <a16:creationId xmlns:a16="http://schemas.microsoft.com/office/drawing/2014/main" id="{DF0CD8D2-266D-4240-99B6-677F07BCD12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20614" y="1569731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0" name="Platshållare för bild 2">
            <a:extLst>
              <a:ext uri="{FF2B5EF4-FFF2-40B4-BE49-F238E27FC236}">
                <a16:creationId xmlns:a16="http://schemas.microsoft.com/office/drawing/2014/main" id="{C9096691-695B-F84C-AA63-C937F2D767F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20911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257042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fortsät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</p:cNvCxnSpPr>
          <p:nvPr userDrawn="1"/>
        </p:nvCxnSpPr>
        <p:spPr>
          <a:xfrm>
            <a:off x="-29380" y="3598307"/>
            <a:ext cx="12221380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1" y="2008898"/>
            <a:ext cx="2708459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0" y="1602463"/>
            <a:ext cx="2693599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72631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2" y="4521717"/>
            <a:ext cx="2708459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2016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2015</a:t>
            </a:r>
          </a:p>
        </p:txBody>
      </p:sp>
      <p:sp>
        <p:nvSpPr>
          <p:cNvPr id="52" name="Oval 5">
            <a:extLst>
              <a:ext uri="{FF2B5EF4-FFF2-40B4-BE49-F238E27FC236}">
                <a16:creationId xmlns:a16="http://schemas.microsoft.com/office/drawing/2014/main" id="{7F4C0B73-E024-DE45-9B73-1D444563FDE0}"/>
              </a:ext>
            </a:extLst>
          </p:cNvPr>
          <p:cNvSpPr/>
          <p:nvPr userDrawn="1"/>
        </p:nvSpPr>
        <p:spPr>
          <a:xfrm rot="16200000">
            <a:off x="8313039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59310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3103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2017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043EFB23-ABDC-7143-8CFF-F449C0B893E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5033FAB7-A8FB-8948-AE97-C46B78BD1A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30" name="Platshållare för bild 2">
            <a:extLst>
              <a:ext uri="{FF2B5EF4-FFF2-40B4-BE49-F238E27FC236}">
                <a16:creationId xmlns:a16="http://schemas.microsoft.com/office/drawing/2014/main" id="{0F353B09-A757-1A46-80FC-271D61468E2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693386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sl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  <a:endCxn id="33" idx="4"/>
          </p:cNvCxnSpPr>
          <p:nvPr userDrawn="1"/>
        </p:nvCxnSpPr>
        <p:spPr>
          <a:xfrm>
            <a:off x="-29380" y="3598307"/>
            <a:ext cx="8510216" cy="905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4">
            <a:extLst>
              <a:ext uri="{FF2B5EF4-FFF2-40B4-BE49-F238E27FC236}">
                <a16:creationId xmlns:a16="http://schemas.microsoft.com/office/drawing/2014/main" id="{52894B20-9563-944E-96F3-4ACF178E6FE2}"/>
              </a:ext>
            </a:extLst>
          </p:cNvPr>
          <p:cNvSpPr/>
          <p:nvPr userDrawn="1"/>
        </p:nvSpPr>
        <p:spPr>
          <a:xfrm rot="16200000">
            <a:off x="8248607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2" y="2008898"/>
            <a:ext cx="2721284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1" y="1602463"/>
            <a:ext cx="2721284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62062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3" y="4521717"/>
            <a:ext cx="26034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2019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2018</a:t>
            </a: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60796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0885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2020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bild 2">
            <a:extLst>
              <a:ext uri="{FF2B5EF4-FFF2-40B4-BE49-F238E27FC236}">
                <a16:creationId xmlns:a16="http://schemas.microsoft.com/office/drawing/2014/main" id="{63312707-2E82-074E-836A-2CA04C5C34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D7B85292-A2D6-2747-BE86-8A4D8A5D8F0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DFF40745-1673-5A4D-A25D-96F89484E9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87870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Organisations schema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322D03FA-4730-DD41-803F-CF238B18EB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8949" y="1821259"/>
            <a:ext cx="1944000" cy="9720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VD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62A6302D-2111-4544-86EB-1435991B8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05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C756FD07-0861-584B-834D-154327D872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73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FF6F8565-67D6-EC46-B719-8C0E7F0FA4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848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333A4C86-6B8A-5C4A-B0CE-D015E0B82E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16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4" name="Platshållare för text 15">
            <a:extLst>
              <a:ext uri="{FF2B5EF4-FFF2-40B4-BE49-F238E27FC236}">
                <a16:creationId xmlns:a16="http://schemas.microsoft.com/office/drawing/2014/main" id="{19C03C32-1316-BC42-9E46-D031134514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0264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5899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Organisations schema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Platshållare för SmartArt 4">
            <a:extLst>
              <a:ext uri="{FF2B5EF4-FFF2-40B4-BE49-F238E27FC236}">
                <a16:creationId xmlns:a16="http://schemas.microsoft.com/office/drawing/2014/main" id="{BF679831-852E-D043-9262-3D5F9AB578DF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2336459" y="2290592"/>
            <a:ext cx="7519081" cy="3671661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Klicka på ikonen för att skapa ett eget organisations schema</a:t>
            </a:r>
          </a:p>
        </p:txBody>
      </p:sp>
    </p:spTree>
    <p:extLst>
      <p:ext uri="{BB962C8B-B14F-4D97-AF65-F5344CB8AC3E}">
        <p14:creationId xmlns:p14="http://schemas.microsoft.com/office/powerpoint/2010/main" val="72054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ring, Kalende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>
            <a:extLst>
              <a:ext uri="{FF2B5EF4-FFF2-40B4-BE49-F238E27FC236}">
                <a16:creationId xmlns:a16="http://schemas.microsoft.com/office/drawing/2014/main" id="{6AF4E571-0664-5241-A3C3-69319F1362B5}"/>
              </a:ext>
            </a:extLst>
          </p:cNvPr>
          <p:cNvCxnSpPr>
            <a:cxnSpLocks/>
          </p:cNvCxnSpPr>
          <p:nvPr userDrawn="1"/>
        </p:nvCxnSpPr>
        <p:spPr>
          <a:xfrm>
            <a:off x="1624482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text 16">
            <a:extLst>
              <a:ext uri="{FF2B5EF4-FFF2-40B4-BE49-F238E27FC236}">
                <a16:creationId xmlns:a16="http://schemas.microsoft.com/office/drawing/2014/main" id="{D225DF4C-BE68-904A-A0AD-77C3BFCBFF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9539" y="2148883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Dec</a:t>
            </a:r>
          </a:p>
        </p:txBody>
      </p:sp>
      <p:sp>
        <p:nvSpPr>
          <p:cNvPr id="5" name="Platshållare för text 16">
            <a:extLst>
              <a:ext uri="{FF2B5EF4-FFF2-40B4-BE49-F238E27FC236}">
                <a16:creationId xmlns:a16="http://schemas.microsoft.com/office/drawing/2014/main" id="{E31BBFFB-808F-3947-A919-B8AF708E72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70709" y="214206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Jan</a:t>
            </a:r>
          </a:p>
        </p:txBody>
      </p:sp>
      <p:sp>
        <p:nvSpPr>
          <p:cNvPr id="6" name="Platshållare för text 16">
            <a:extLst>
              <a:ext uri="{FF2B5EF4-FFF2-40B4-BE49-F238E27FC236}">
                <a16:creationId xmlns:a16="http://schemas.microsoft.com/office/drawing/2014/main" id="{2C6BB17D-AB9E-7147-ADA8-18180FF6D6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187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Feb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27509B3E-BE46-F34A-93A1-AA55E842D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304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Mar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BAA02433-E208-0D41-B55E-D58863CB74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4421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Apr</a:t>
            </a:r>
          </a:p>
        </p:txBody>
      </p:sp>
      <p:sp>
        <p:nvSpPr>
          <p:cNvPr id="9" name="Platshållare för text 16">
            <a:extLst>
              <a:ext uri="{FF2B5EF4-FFF2-40B4-BE49-F238E27FC236}">
                <a16:creationId xmlns:a16="http://schemas.microsoft.com/office/drawing/2014/main" id="{A35C9E46-985D-C04C-9791-87D5FC8097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335388" y="213758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Maj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EDA247B-3528-3249-865F-4E5ED86FE7D2}"/>
              </a:ext>
            </a:extLst>
          </p:cNvPr>
          <p:cNvCxnSpPr>
            <a:cxnSpLocks/>
          </p:cNvCxnSpPr>
          <p:nvPr userDrawn="1"/>
        </p:nvCxnSpPr>
        <p:spPr>
          <a:xfrm>
            <a:off x="3380266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65DE51CA-BBDD-B84A-992E-34AD55D91255}"/>
              </a:ext>
            </a:extLst>
          </p:cNvPr>
          <p:cNvCxnSpPr>
            <a:cxnSpLocks/>
          </p:cNvCxnSpPr>
          <p:nvPr userDrawn="1"/>
        </p:nvCxnSpPr>
        <p:spPr>
          <a:xfrm>
            <a:off x="5191028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110E7593-1C01-844F-8CDB-6362417C5CCC}"/>
              </a:ext>
            </a:extLst>
          </p:cNvPr>
          <p:cNvCxnSpPr>
            <a:cxnSpLocks/>
          </p:cNvCxnSpPr>
          <p:nvPr userDrawn="1"/>
        </p:nvCxnSpPr>
        <p:spPr>
          <a:xfrm>
            <a:off x="7003407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BE7B5FA1-D483-184F-B7DD-50D254361FD4}"/>
              </a:ext>
            </a:extLst>
          </p:cNvPr>
          <p:cNvCxnSpPr>
            <a:cxnSpLocks/>
          </p:cNvCxnSpPr>
          <p:nvPr userDrawn="1"/>
        </p:nvCxnSpPr>
        <p:spPr>
          <a:xfrm>
            <a:off x="8785579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>
            <a:extLst>
              <a:ext uri="{FF2B5EF4-FFF2-40B4-BE49-F238E27FC236}">
                <a16:creationId xmlns:a16="http://schemas.microsoft.com/office/drawing/2014/main" id="{10CE83EA-200A-3B43-B4D4-26666BE0E22C}"/>
              </a:ext>
            </a:extLst>
          </p:cNvPr>
          <p:cNvCxnSpPr>
            <a:cxnSpLocks/>
          </p:cNvCxnSpPr>
          <p:nvPr userDrawn="1"/>
        </p:nvCxnSpPr>
        <p:spPr>
          <a:xfrm>
            <a:off x="10579571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text 15">
            <a:extLst>
              <a:ext uri="{FF2B5EF4-FFF2-40B4-BE49-F238E27FC236}">
                <a16:creationId xmlns:a16="http://schemas.microsoft.com/office/drawing/2014/main" id="{A7BF8E69-3AA4-5447-BF52-C6CD6018B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9538" y="2580739"/>
            <a:ext cx="3217862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7E11DEA4-74DC-8F49-8C0B-9F821D56D6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34655" y="3811424"/>
            <a:ext cx="2505478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2BC81350-DE9B-6C47-86DE-0AF0340D96D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72803" y="4333724"/>
            <a:ext cx="1251064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18" name="Platshållare för text 15">
            <a:extLst>
              <a:ext uri="{FF2B5EF4-FFF2-40B4-BE49-F238E27FC236}">
                <a16:creationId xmlns:a16="http://schemas.microsoft.com/office/drawing/2014/main" id="{DC058DD7-2C67-0C4C-9250-B7C32D87D1C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2803" y="4912129"/>
            <a:ext cx="125106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123F2D45-760A-7449-8916-B6C5F77D53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82757" y="5517551"/>
            <a:ext cx="69144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1D9B46B3-9C7C-7C48-9A4B-276D30DEE9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04519" y="3155420"/>
            <a:ext cx="1710267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C75BA9C-652E-944E-B9C7-B5AAF76BC3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8"/>
            <a:ext cx="4222284" cy="60648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Planering</a:t>
            </a:r>
            <a:endParaRPr lang="en-US" dirty="0"/>
          </a:p>
        </p:txBody>
      </p:sp>
      <p:sp>
        <p:nvSpPr>
          <p:cNvPr id="27" name="Platshållare för datum 21">
            <a:extLst>
              <a:ext uri="{FF2B5EF4-FFF2-40B4-BE49-F238E27FC236}">
                <a16:creationId xmlns:a16="http://schemas.microsoft.com/office/drawing/2014/main" id="{496E724C-37F2-964A-819B-EE140180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D76FC4-5A7C-EB46-9CEB-1A78B8760ADC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28" name="Platshållare för bildnummer 23">
            <a:extLst>
              <a:ext uri="{FF2B5EF4-FFF2-40B4-BE49-F238E27FC236}">
                <a16:creationId xmlns:a16="http://schemas.microsoft.com/office/drawing/2014/main" id="{47872BF0-DF75-1C42-98C4-53B6A901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5496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 boxar anpassad för logg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0B0BDDF-8E03-8D4F-BDDB-4DAB243F21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60647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texten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4089DB9-F9C3-CA42-BFAE-DFA6F4CAD8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03577"/>
            <a:ext cx="9335407" cy="4552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Detta är en underrubrik. Placera logotyper i de vita boxarna. 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DE7638BB-FAEA-0D47-A946-BEA4283D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73ED053-3041-434A-846F-1D3539A0EA01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98384C1B-F48F-E543-9875-E6D3B790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6" name="Platshållare för bild 16">
            <a:extLst>
              <a:ext uri="{FF2B5EF4-FFF2-40B4-BE49-F238E27FC236}">
                <a16:creationId xmlns:a16="http://schemas.microsoft.com/office/drawing/2014/main" id="{8DC66312-3A93-1940-A88D-7F1A6D61D6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28" name="Platshållare för bild 16">
            <a:extLst>
              <a:ext uri="{FF2B5EF4-FFF2-40B4-BE49-F238E27FC236}">
                <a16:creationId xmlns:a16="http://schemas.microsoft.com/office/drawing/2014/main" id="{D4A4933F-CB29-8549-8151-0457C8C774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22185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0" name="Platshållare för bild 16">
            <a:extLst>
              <a:ext uri="{FF2B5EF4-FFF2-40B4-BE49-F238E27FC236}">
                <a16:creationId xmlns:a16="http://schemas.microsoft.com/office/drawing/2014/main" id="{4E7AF49C-B4DA-024F-94A5-4863E1439C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45328" y="2302463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3" name="Platshållare för bild 16">
            <a:extLst>
              <a:ext uri="{FF2B5EF4-FFF2-40B4-BE49-F238E27FC236}">
                <a16:creationId xmlns:a16="http://schemas.microsoft.com/office/drawing/2014/main" id="{E722EE90-CC94-1B4C-AC65-98ECE9185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8471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5" name="Platshållare för bild 16">
            <a:extLst>
              <a:ext uri="{FF2B5EF4-FFF2-40B4-BE49-F238E27FC236}">
                <a16:creationId xmlns:a16="http://schemas.microsoft.com/office/drawing/2014/main" id="{1FF77304-1B06-DE46-AE4B-64103259CCF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90194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1" name="Platshållare för bild 16">
            <a:extLst>
              <a:ext uri="{FF2B5EF4-FFF2-40B4-BE49-F238E27FC236}">
                <a16:creationId xmlns:a16="http://schemas.microsoft.com/office/drawing/2014/main" id="{90886466-5A94-DE47-BAC7-A789D372AB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00150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2" name="Platshållare för bild 16">
            <a:extLst>
              <a:ext uri="{FF2B5EF4-FFF2-40B4-BE49-F238E27FC236}">
                <a16:creationId xmlns:a16="http://schemas.microsoft.com/office/drawing/2014/main" id="{780A3EE8-27A3-5D42-9136-F388A084332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22185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3" name="Platshållare för bild 16">
            <a:extLst>
              <a:ext uri="{FF2B5EF4-FFF2-40B4-BE49-F238E27FC236}">
                <a16:creationId xmlns:a16="http://schemas.microsoft.com/office/drawing/2014/main" id="{F8F7C9B6-4FF1-FD41-A671-237CD95DD20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45328" y="3536177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4" name="Platshållare för bild 16">
            <a:extLst>
              <a:ext uri="{FF2B5EF4-FFF2-40B4-BE49-F238E27FC236}">
                <a16:creationId xmlns:a16="http://schemas.microsoft.com/office/drawing/2014/main" id="{800A29CC-8606-2D4E-B0F8-5D54F215E21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68471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5" name="Platshållare för bild 16">
            <a:extLst>
              <a:ext uri="{FF2B5EF4-FFF2-40B4-BE49-F238E27FC236}">
                <a16:creationId xmlns:a16="http://schemas.microsoft.com/office/drawing/2014/main" id="{09BD6279-EDBB-354C-859F-6B01299260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90194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1" name="Platshållare för bild 16">
            <a:extLst>
              <a:ext uri="{FF2B5EF4-FFF2-40B4-BE49-F238E27FC236}">
                <a16:creationId xmlns:a16="http://schemas.microsoft.com/office/drawing/2014/main" id="{45B157AE-0160-B341-8FC9-B5E01E87D6D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200150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2" name="Platshållare för bild 16">
            <a:extLst>
              <a:ext uri="{FF2B5EF4-FFF2-40B4-BE49-F238E27FC236}">
                <a16:creationId xmlns:a16="http://schemas.microsoft.com/office/drawing/2014/main" id="{CBB4928E-9CB0-B34B-A549-AAE78CBB853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22185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3" name="Platshållare för bild 16">
            <a:extLst>
              <a:ext uri="{FF2B5EF4-FFF2-40B4-BE49-F238E27FC236}">
                <a16:creationId xmlns:a16="http://schemas.microsoft.com/office/drawing/2014/main" id="{872F6228-952C-B744-9013-C8681F9AEDB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045328" y="4784702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4" name="Platshållare för bild 16">
            <a:extLst>
              <a:ext uri="{FF2B5EF4-FFF2-40B4-BE49-F238E27FC236}">
                <a16:creationId xmlns:a16="http://schemas.microsoft.com/office/drawing/2014/main" id="{3CBD17C3-3D9F-014E-82BC-BB6BC723693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68471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5" name="Platshållare för bild 16">
            <a:extLst>
              <a:ext uri="{FF2B5EF4-FFF2-40B4-BE49-F238E27FC236}">
                <a16:creationId xmlns:a16="http://schemas.microsoft.com/office/drawing/2014/main" id="{9B21672A-993A-6D49-8F07-9C75A5C119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90194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</p:spTree>
    <p:extLst>
      <p:ext uri="{BB962C8B-B14F-4D97-AF65-F5344CB8AC3E}">
        <p14:creationId xmlns:p14="http://schemas.microsoft.com/office/powerpoint/2010/main" val="109350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punktlista, färgad bak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 rot="10800000">
            <a:off x="0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0" y="1841311"/>
            <a:ext cx="4738419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1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57061951-7D62-AE45-B7CD-A1237E7E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4E33A72-E738-2045-A89C-6C983AF5ABBD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9EBBDAB-6D65-8C49-B3A9-8A9B1398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5F09914A-1941-EF48-9E36-E2D36C28D1DB}"/>
              </a:ext>
            </a:extLst>
          </p:cNvPr>
          <p:cNvCxnSpPr>
            <a:cxnSpLocks/>
          </p:cNvCxnSpPr>
          <p:nvPr userDrawn="1"/>
        </p:nvCxnSpPr>
        <p:spPr>
          <a:xfrm>
            <a:off x="6695162" y="430305"/>
            <a:ext cx="509522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>
            <a:extLst>
              <a:ext uri="{FF2B5EF4-FFF2-40B4-BE49-F238E27FC236}">
                <a16:creationId xmlns:a16="http://schemas.microsoft.com/office/drawing/2014/main" id="{5D7E1D7F-5B8F-454A-83BD-D4BE19FE9EB7}"/>
              </a:ext>
            </a:extLst>
          </p:cNvPr>
          <p:cNvCxnSpPr>
            <a:cxnSpLocks/>
          </p:cNvCxnSpPr>
          <p:nvPr userDrawn="1"/>
        </p:nvCxnSpPr>
        <p:spPr>
          <a:xfrm>
            <a:off x="333488" y="428431"/>
            <a:ext cx="636167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C8B245FE-A202-AC44-8B0F-83E46D7F5D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2323" y="2270772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 marL="3657600" indent="0"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2" name="Platshållare för text 22">
            <a:extLst>
              <a:ext uri="{FF2B5EF4-FFF2-40B4-BE49-F238E27FC236}">
                <a16:creationId xmlns:a16="http://schemas.microsoft.com/office/drawing/2014/main" id="{D6DC127B-0696-5E4B-8869-F7F2FC0C70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3" name="Platshållare för text 18">
            <a:extLst>
              <a:ext uri="{FF2B5EF4-FFF2-40B4-BE49-F238E27FC236}">
                <a16:creationId xmlns:a16="http://schemas.microsoft.com/office/drawing/2014/main" id="{7B931328-AE8E-0841-BEB6-855317D39E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4" name="Platshållare för text 22">
            <a:extLst>
              <a:ext uri="{FF2B5EF4-FFF2-40B4-BE49-F238E27FC236}">
                <a16:creationId xmlns:a16="http://schemas.microsoft.com/office/drawing/2014/main" id="{F383040D-3E30-B24C-B435-B1D4D9C376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6D594FA-9A3A-0547-8591-A2E696050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lu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6E73705-2835-304A-B978-FEBF035E47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E23F5BBB-C9C0-CC47-AC05-378CCA138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181" y="5433231"/>
            <a:ext cx="1997637" cy="948519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</p:spTree>
    <p:extLst>
      <p:ext uri="{BB962C8B-B14F-4D97-AF65-F5344CB8AC3E}">
        <p14:creationId xmlns:p14="http://schemas.microsoft.com/office/powerpoint/2010/main" val="285239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lu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5EF2F5F-BFF3-9B49-B085-5BAC23257E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6186630-E3AC-D24E-BCA1-8E95E621E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783" y="5433231"/>
            <a:ext cx="2002431" cy="9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82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0BFAA5-D199-F247-86C7-AB944FAF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C2A713-97B3-684F-B185-63347A5E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10F480D-16FF-9145-B88C-FC1A5656D0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18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4146C66-34EA-A643-B741-B7FBA9CC86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8570"/>
            <a:ext cx="6096000" cy="6874043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085474 w 6096000"/>
              <a:gd name="connsiteY0" fmla="*/ 0 h 6874043"/>
              <a:gd name="connsiteX1" fmla="*/ 6096000 w 6096000"/>
              <a:gd name="connsiteY1" fmla="*/ 16043 h 6874043"/>
              <a:gd name="connsiteX2" fmla="*/ 6096000 w 6096000"/>
              <a:gd name="connsiteY2" fmla="*/ 6874043 h 6874043"/>
              <a:gd name="connsiteX3" fmla="*/ 0 w 6096000"/>
              <a:gd name="connsiteY3" fmla="*/ 6874043 h 6874043"/>
              <a:gd name="connsiteX4" fmla="*/ 2085474 w 6096000"/>
              <a:gd name="connsiteY4" fmla="*/ 0 h 687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4043">
                <a:moveTo>
                  <a:pt x="2085474" y="0"/>
                </a:moveTo>
                <a:lnTo>
                  <a:pt x="6096000" y="16043"/>
                </a:lnTo>
                <a:lnTo>
                  <a:pt x="6096000" y="6874043"/>
                </a:lnTo>
                <a:lnTo>
                  <a:pt x="0" y="6874043"/>
                </a:lnTo>
                <a:lnTo>
                  <a:pt x="2085474" y="0"/>
                </a:lnTo>
                <a:close/>
              </a:path>
            </a:pathLst>
          </a:custGeom>
          <a:solidFill>
            <a:srgbClr val="EFF2F5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8541442C-6996-164D-BE21-381ED4CA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B7F2BFE-7641-7944-92F9-A167393079C8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8DA65CC0-1FA3-6A45-ACA9-083E6859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3103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AED2A12B-9786-7C4E-8002-25B6656DE9B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3787B19-C6DC-BE4E-A598-D9CBC0607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83202537-DC3C-E749-94A4-EE7EF7DCD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866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4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74" r:id="rId19"/>
    <p:sldLayoutId id="2147483720" r:id="rId20"/>
    <p:sldLayoutId id="2147483725" r:id="rId21"/>
    <p:sldLayoutId id="2147483721" r:id="rId22"/>
    <p:sldLayoutId id="2147483722" r:id="rId23"/>
    <p:sldLayoutId id="2147483728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pos="71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69BF4903-BCFE-2A4D-8B9E-1009F243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DB15CE7-9CCE-9B48-92D5-5B6D76690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E9287CFE-6CB9-9144-8EFE-8B1CCF21C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466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726" r:id="rId8"/>
    <p:sldLayoutId id="2147483727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73A2E444-62B3-7B40-830A-FCAB837C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1DA1CD7-E7A5-7544-BEAF-EEBB2B739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11FB0B32-A9A6-F846-AF7A-CE7BBB9A1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276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BBDECCAC-192C-3A45-9A1A-7197A07C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2B9262F9-F6FF-4D43-8541-B957A7BE3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5ED7DBE-53E3-4B4A-A10B-EFF59E36E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4806378-8FE3-0545-8BAC-F5AF944FA7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2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1F32B7CF-E367-244E-9278-7FB560BE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F3F76584-490E-3949-9B65-EE0FA049A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A633FA7-5050-1247-AC72-E25ACC64F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59F4C7A-E8E6-C144-9962-596787C1E5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E6A6CD0B-0A5F-AE4A-A153-819941F7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E762145A-2BFF-9A44-86BD-CBA1300CD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0B566E9C-81B0-3B4F-8651-935343021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A44E55D-B2CA-A34B-8CB7-F625AFAF6B6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0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FEB37F3-7B8A-FC4D-B1A4-3D0A338C7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BBBA9353-9A07-D344-8BC1-A6C8D6DDD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FF1A635-3FD9-4944-8E97-C74CFD7A9DD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1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23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38BA8586-46AB-C346-8578-C73FCACC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1B19AB6F-1BEA-1C40-B72B-312D2D45D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DDF1653-FFC8-3D44-8752-8547DBF8C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CCF33E-2C4B-9448-9BEE-750C061B44B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478F77EB-EC71-A346-A9B0-6C48F7B9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7AE9F9AD-B20A-E44E-A9CE-BCDA04366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A8B414C-B89F-7C41-8DA9-E04CAE7B1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ECAF94E-9920-3448-B73A-DAAAC50CD02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8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8" r:id="rId3"/>
    <p:sldLayoutId id="2147483712" r:id="rId4"/>
    <p:sldLayoutId id="2147483713" r:id="rId5"/>
    <p:sldLayoutId id="2147483719" r:id="rId6"/>
    <p:sldLayoutId id="2147483714" r:id="rId7"/>
    <p:sldLayoutId id="2147483715" r:id="rId8"/>
    <p:sldLayoutId id="2147483716" r:id="rId9"/>
    <p:sldLayoutId id="2147483717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0093C76-5B45-47AC-ACD6-1353DDF6FC5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3CEFF0-9FE1-A546-97A2-AA4EE22CD004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80DAE940-8EFB-4343-81E5-37FA697AF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1A8ABA-EBD4-4D62-A0DF-3B781EF115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4000" dirty="0"/>
              <a:t>Tillväxt/Hinder</a:t>
            </a:r>
          </a:p>
          <a:p>
            <a:r>
              <a:rPr lang="sv-SE" sz="1400" dirty="0"/>
              <a:t>Extrainsatta frågor, Företagarpanelen september 2021</a:t>
            </a:r>
          </a:p>
          <a:p>
            <a:endParaRPr lang="sv-SE" sz="1400" dirty="0"/>
          </a:p>
          <a:p>
            <a:r>
              <a:rPr lang="sv-SE" sz="1400" dirty="0"/>
              <a:t>Värmlands län </a:t>
            </a:r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425717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0C0E9CA-124E-4FC2-A9BE-ABC26CCCF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A0A92A9-94D7-4579-B272-FB94F935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CDE3A62-98F9-4A06-B473-1728E65C8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Företagets ambitioner att växa vad gäller antal anställda under kommande två år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172BF4CF-58DA-4C9D-953D-C94DA4B589AA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60C78C63-EBE7-4C84-83E0-59F0A631E32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v-SE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402337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E88D269-102E-4C75-8C76-E11DE57E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FB1C501-9753-46B9-8BDE-27C3D0D0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FB17EFF-5E6B-46C0-84AC-848F6C6B0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Vilka hinder upplever företagen för företagets sysselsättningstillväxt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181D3F3B-EE94-480F-B549-673BEC522D6A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288645602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13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6707CD4-DBDA-447F-AABD-3675D79E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FA99D80-15C3-4D9D-B385-339B610B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727211B-F5DD-45DB-861E-9D329C23E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Vilka anser du vara de tre främsta hindren för ditt företags generella tillväxt?</a:t>
            </a:r>
            <a:r>
              <a:rPr lang="sv-SE" sz="2800" dirty="0"/>
              <a:t> 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800926D4-B9DA-4098-A41E-42DBAC6F5263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007463551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066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11E5BCC-12E8-4EEA-A019-EBFCFB1C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04A450D-2EF4-4BBB-B832-2B199DA6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AC02A37-77F1-442F-9E38-C2CDF520D9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2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Vilka av nedanstående svårigheter upplever ditt företag avseende era investeringar?</a:t>
            </a:r>
            <a:r>
              <a:rPr lang="sv-SE" sz="2800" dirty="0"/>
              <a:t> 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C05C53E1-C13E-4416-8C48-11A9AE6AA8B1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507529765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79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056CA94-4E3C-4D44-8E3A-982B11CF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2021-10-03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9298CCF-93AD-4F72-B67B-0C6FC5A6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70BAAEA-1114-4C29-8265-3F1F3DA03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2400" dirty="0"/>
              <a:t>Vilka åtgärder skulle underlätta för ditt företag att genomföra investeringar?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8557ED47-AB86-4E8B-A8DF-9AB44F3CAE99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500477006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0485441"/>
      </p:ext>
    </p:extLst>
  </p:cSld>
  <p:clrMapOvr>
    <a:masterClrMapping/>
  </p:clrMapOvr>
</p:sld>
</file>

<file path=ppt/theme/theme1.xml><?xml version="1.0" encoding="utf-8"?>
<a:theme xmlns:a="http://schemas.openxmlformats.org/drawingml/2006/main" name="Favorit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C9CB4830-37BA-49D8-91BF-3C064F46905E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rt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2DA95882-ACD9-4C5B-A95F-3EA624035C91}"/>
    </a:ext>
  </a:extLst>
</a:theme>
</file>

<file path=ppt/theme/theme3.xml><?xml version="1.0" encoding="utf-8"?>
<a:theme xmlns:a="http://schemas.openxmlformats.org/drawingml/2006/main" name="Startbild med bild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AE555600-38A2-4CF6-9A28-74A0BA8AB010}"/>
    </a:ext>
  </a:extLst>
</a:theme>
</file>

<file path=ppt/theme/theme4.xml><?xml version="1.0" encoding="utf-8"?>
<a:theme xmlns:a="http://schemas.openxmlformats.org/drawingml/2006/main" name="Avsnit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7A6B9691-0A57-4AE6-8200-85AB94D53DF6}"/>
    </a:ext>
  </a:extLst>
</a:theme>
</file>

<file path=ppt/theme/theme5.xml><?xml version="1.0" encoding="utf-8"?>
<a:theme xmlns:a="http://schemas.openxmlformats.org/drawingml/2006/main" name="Tabeller och diagram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87B7ADDC-7AE7-469B-A880-076CE022554E}"/>
    </a:ext>
  </a:extLst>
</a:theme>
</file>

<file path=ppt/theme/theme6.xml><?xml version="1.0" encoding="utf-8"?>
<a:theme xmlns:a="http://schemas.openxmlformats.org/drawingml/2006/main" name="Personer i fokus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94A34047-7987-416D-9643-CA998C318B60}"/>
    </a:ext>
  </a:extLst>
</a:theme>
</file>

<file path=ppt/theme/theme7.xml><?xml version="1.0" encoding="utf-8"?>
<a:theme xmlns:a="http://schemas.openxmlformats.org/drawingml/2006/main" name="Punktlisto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2CDECCAA-3AD6-4667-A720-ED2B7DBB1DFC}"/>
    </a:ext>
  </a:extLst>
</a:theme>
</file>

<file path=ppt/theme/theme8.xml><?xml version="1.0" encoding="utf-8"?>
<a:theme xmlns:a="http://schemas.openxmlformats.org/drawingml/2006/main" name="Sidor med 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1491828F-7CC2-427B-B715-BC76A4804432}"/>
    </a:ext>
  </a:extLst>
</a:theme>
</file>

<file path=ppt/theme/theme9.xml><?xml version="1.0" encoding="utf-8"?>
<a:theme xmlns:a="http://schemas.openxmlformats.org/drawingml/2006/main" name="Anna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D08C68A3-3EE0-428A-A0B2-0004087CC4D5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4EF7AE1C06B34586F0CCFDCD6C5C3A" ma:contentTypeVersion="13" ma:contentTypeDescription="Create a new document." ma:contentTypeScope="" ma:versionID="edf85258066b57c1e52369318f50aa8e">
  <xsd:schema xmlns:xsd="http://www.w3.org/2001/XMLSchema" xmlns:xs="http://www.w3.org/2001/XMLSchema" xmlns:p="http://schemas.microsoft.com/office/2006/metadata/properties" xmlns:ns2="87655550-aef3-461c-9b17-453ce0c98616" xmlns:ns3="5ef9de22-9dfe-4fb4-84a1-fa6c42e916ff" targetNamespace="http://schemas.microsoft.com/office/2006/metadata/properties" ma:root="true" ma:fieldsID="d72e02c500efe63882c783dcd0f4b873" ns2:_="" ns3:_="">
    <xsd:import namespace="87655550-aef3-461c-9b17-453ce0c98616"/>
    <xsd:import namespace="5ef9de22-9dfe-4fb4-84a1-fa6c42e91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5550-aef3-461c-9b17-453ce0c98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9de22-9dfe-4fb4-84a1-fa6c42e91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0D4B72-5F84-4DB5-AD2F-9A29F268FCA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7874887-07C6-45E9-8026-7F85C5C102A6}"/>
</file>

<file path=customXml/itemProps3.xml><?xml version="1.0" encoding="utf-8"?>
<ds:datastoreItem xmlns:ds="http://schemas.openxmlformats.org/officeDocument/2006/customXml" ds:itemID="{0B3548EC-6030-4E80-B715-375C2839CD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SN-powerpoint-mall-SV</Template>
  <TotalTime>151</TotalTime>
  <Words>78</Words>
  <Application>Microsoft Office PowerPoint</Application>
  <PresentationFormat>Bredbild</PresentationFormat>
  <Paragraphs>21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Bildrubriker</vt:lpstr>
      </vt:variant>
      <vt:variant>
        <vt:i4>6</vt:i4>
      </vt:variant>
    </vt:vector>
  </HeadingPairs>
  <TitlesOfParts>
    <vt:vector size="15" baseType="lpstr">
      <vt:lpstr>Favoriter</vt:lpstr>
      <vt:lpstr>Startbilder</vt:lpstr>
      <vt:lpstr>Startbild med bild</vt:lpstr>
      <vt:lpstr>Avsnitt</vt:lpstr>
      <vt:lpstr>Tabeller och diagram</vt:lpstr>
      <vt:lpstr>Personer i fokus</vt:lpstr>
      <vt:lpstr>Punktlistor</vt:lpstr>
      <vt:lpstr>Sidor med bilder</vt:lpstr>
      <vt:lpstr>Annat</vt:lpstr>
      <vt:lpstr>PowerPoint-presentation</vt:lpstr>
      <vt:lpstr>Företagets ambitioner att växa vad gäller antal anställda under kommande två år</vt:lpstr>
      <vt:lpstr>Vilka hinder upplever företagen för företagets sysselsättningstillväxt</vt:lpstr>
      <vt:lpstr>Vilka anser du vara de tre främsta hindren för ditt företags generella tillväxt? </vt:lpstr>
      <vt:lpstr>Vilka av nedanstående svårigheter upplever ditt företag avseende era investeringar? </vt:lpstr>
      <vt:lpstr>Vilka åtgärder skulle underlätta för ditt företag att genomföra investeringar?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Niclas Berg</dc:creator>
  <cp:lastModifiedBy>Niclas Berg</cp:lastModifiedBy>
  <cp:revision>20</cp:revision>
  <dcterms:created xsi:type="dcterms:W3CDTF">2021-08-30T12:10:31Z</dcterms:created>
  <dcterms:modified xsi:type="dcterms:W3CDTF">2021-10-04T04:50:28Z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0x010100BA4EF7AE1C06B34586F0CCFDCD6C5C3A</vt:lpwstr>
  </property>
</Properties>
</file>