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6" r:id="rId2"/>
    <p:sldMasterId id="2147483676" r:id="rId3"/>
    <p:sldMasterId id="2147483675" r:id="rId4"/>
    <p:sldMasterId id="2147483686" r:id="rId5"/>
    <p:sldMasterId id="2147483702" r:id="rId6"/>
    <p:sldMasterId id="2147483696" r:id="rId7"/>
    <p:sldMasterId id="2147483690" r:id="rId8"/>
    <p:sldMasterId id="2147483709" r:id="rId9"/>
  </p:sldMasterIdLst>
  <p:notesMasterIdLst>
    <p:notesMasterId r:id="rId24"/>
  </p:notesMasterIdLst>
  <p:handoutMasterIdLst>
    <p:handoutMasterId r:id="rId25"/>
  </p:handoutMasterIdLst>
  <p:sldIdLst>
    <p:sldId id="259" r:id="rId10"/>
    <p:sldId id="260" r:id="rId11"/>
    <p:sldId id="262" r:id="rId12"/>
    <p:sldId id="297" r:id="rId13"/>
    <p:sldId id="270" r:id="rId14"/>
    <p:sldId id="299" r:id="rId15"/>
    <p:sldId id="276" r:id="rId16"/>
    <p:sldId id="300" r:id="rId17"/>
    <p:sldId id="282" r:id="rId18"/>
    <p:sldId id="301" r:id="rId19"/>
    <p:sldId id="288" r:id="rId20"/>
    <p:sldId id="302" r:id="rId21"/>
    <p:sldId id="294" r:id="rId22"/>
    <p:sldId id="303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b Grotesque" panose="020B0604020202020204" charset="0"/>
      <p:regular r:id="rId30"/>
    </p:embeddedFont>
    <p:embeddedFont>
      <p:font typeface="Lab Grotesque Black" panose="020B0604020202020204" charset="0"/>
      <p:bold r:id="rId3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87901-FF7F-42D7-9F4B-36A5F29FBAE1}" v="15" dt="2021-09-14T12:41:22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16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Berg" userId="6558ab0f-e187-431d-8a94-89ffe8eba71a" providerId="ADAL" clId="{C7787901-FF7F-42D7-9F4B-36A5F29FBAE1}"/>
    <pc:docChg chg="custSel modSld">
      <pc:chgData name="Niclas Berg" userId="6558ab0f-e187-431d-8a94-89ffe8eba71a" providerId="ADAL" clId="{C7787901-FF7F-42D7-9F4B-36A5F29FBAE1}" dt="2021-09-14T12:41:22.533" v="114"/>
      <pc:docMkLst>
        <pc:docMk/>
      </pc:docMkLst>
      <pc:sldChg chg="modSp mod">
        <pc:chgData name="Niclas Berg" userId="6558ab0f-e187-431d-8a94-89ffe8eba71a" providerId="ADAL" clId="{C7787901-FF7F-42D7-9F4B-36A5F29FBAE1}" dt="2021-09-08T09:43:25.351" v="1" actId="20577"/>
        <pc:sldMkLst>
          <pc:docMk/>
          <pc:sldMk cId="116876768" sldId="259"/>
        </pc:sldMkLst>
        <pc:spChg chg="mod">
          <ac:chgData name="Niclas Berg" userId="6558ab0f-e187-431d-8a94-89ffe8eba71a" providerId="ADAL" clId="{C7787901-FF7F-42D7-9F4B-36A5F29FBAE1}" dt="2021-09-08T09:43:25.351" v="1" actId="20577"/>
          <ac:spMkLst>
            <pc:docMk/>
            <pc:sldMk cId="116876768" sldId="259"/>
            <ac:spMk id="4" creationId="{1BA8D4BC-BCE8-4E32-A38D-95E6F5712565}"/>
          </ac:spMkLst>
        </pc:spChg>
      </pc:sldChg>
      <pc:sldChg chg="modSp mod">
        <pc:chgData name="Niclas Berg" userId="6558ab0f-e187-431d-8a94-89ffe8eba71a" providerId="ADAL" clId="{C7787901-FF7F-42D7-9F4B-36A5F29FBAE1}" dt="2021-09-14T12:38:03.683" v="90" actId="20577"/>
        <pc:sldMkLst>
          <pc:docMk/>
          <pc:sldMk cId="804023750" sldId="260"/>
        </pc:sldMkLst>
        <pc:spChg chg="mod">
          <ac:chgData name="Niclas Berg" userId="6558ab0f-e187-431d-8a94-89ffe8eba71a" providerId="ADAL" clId="{C7787901-FF7F-42D7-9F4B-36A5F29FBAE1}" dt="2021-09-14T12:36:56.797" v="62" actId="20577"/>
          <ac:spMkLst>
            <pc:docMk/>
            <pc:sldMk cId="804023750" sldId="260"/>
            <ac:spMk id="4" creationId="{372C51FA-F65C-4917-9CBA-EB87C44C8CDB}"/>
          </ac:spMkLst>
        </pc:spChg>
        <pc:spChg chg="mod">
          <ac:chgData name="Niclas Berg" userId="6558ab0f-e187-431d-8a94-89ffe8eba71a" providerId="ADAL" clId="{C7787901-FF7F-42D7-9F4B-36A5F29FBAE1}" dt="2021-09-14T12:38:03.683" v="90" actId="20577"/>
          <ac:spMkLst>
            <pc:docMk/>
            <pc:sldMk cId="804023750" sldId="260"/>
            <ac:spMk id="7" creationId="{EAD2B0BA-B25D-447C-B48C-D6BC13988012}"/>
          </ac:spMkLst>
        </pc:spChg>
        <pc:spChg chg="mod">
          <ac:chgData name="Niclas Berg" userId="6558ab0f-e187-431d-8a94-89ffe8eba71a" providerId="ADAL" clId="{C7787901-FF7F-42D7-9F4B-36A5F29FBAE1}" dt="2021-09-08T09:43:38.337" v="28" actId="20577"/>
          <ac:spMkLst>
            <pc:docMk/>
            <pc:sldMk cId="804023750" sldId="260"/>
            <ac:spMk id="9" creationId="{BC1CAF0E-4B50-47F7-A249-26E9A6D8E860}"/>
          </ac:spMkLst>
        </pc:spChg>
      </pc:sldChg>
      <pc:sldChg chg="addSp delSp modSp mod">
        <pc:chgData name="Niclas Berg" userId="6558ab0f-e187-431d-8a94-89ffe8eba71a" providerId="ADAL" clId="{C7787901-FF7F-42D7-9F4B-36A5F29FBAE1}" dt="2021-09-14T12:38:32.794" v="92"/>
        <pc:sldMkLst>
          <pc:docMk/>
          <pc:sldMk cId="1521693591" sldId="262"/>
        </pc:sldMkLst>
        <pc:spChg chg="add del mod">
          <ac:chgData name="Niclas Berg" userId="6558ab0f-e187-431d-8a94-89ffe8eba71a" providerId="ADAL" clId="{C7787901-FF7F-42D7-9F4B-36A5F29FBAE1}" dt="2021-09-14T12:38:32.794" v="92"/>
          <ac:spMkLst>
            <pc:docMk/>
            <pc:sldMk cId="1521693591" sldId="262"/>
            <ac:spMk id="6" creationId="{A3E7AC38-8682-4D65-A012-58961D118C04}"/>
          </ac:spMkLst>
        </pc:spChg>
        <pc:graphicFrameChg chg="add del mod">
          <ac:chgData name="Niclas Berg" userId="6558ab0f-e187-431d-8a94-89ffe8eba71a" providerId="ADAL" clId="{C7787901-FF7F-42D7-9F4B-36A5F29FBAE1}" dt="2021-09-14T12:38:32.794" v="92"/>
          <ac:graphicFrameMkLst>
            <pc:docMk/>
            <pc:sldMk cId="1521693591" sldId="262"/>
            <ac:graphicFrameMk id="7" creationId="{7B47153D-84AD-419D-B078-1E0D2FE023D3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39:30.318" v="96"/>
        <pc:sldMkLst>
          <pc:docMk/>
          <pc:sldMk cId="1990923628" sldId="270"/>
        </pc:sldMkLst>
        <pc:spChg chg="add del mod">
          <ac:chgData name="Niclas Berg" userId="6558ab0f-e187-431d-8a94-89ffe8eba71a" providerId="ADAL" clId="{C7787901-FF7F-42D7-9F4B-36A5F29FBAE1}" dt="2021-09-14T12:39:30.318" v="96"/>
          <ac:spMkLst>
            <pc:docMk/>
            <pc:sldMk cId="1990923628" sldId="270"/>
            <ac:spMk id="6" creationId="{077D772A-F6DA-4C9B-99FC-6BDF131889C7}"/>
          </ac:spMkLst>
        </pc:spChg>
        <pc:graphicFrameChg chg="add del mod">
          <ac:chgData name="Niclas Berg" userId="6558ab0f-e187-431d-8a94-89ffe8eba71a" providerId="ADAL" clId="{C7787901-FF7F-42D7-9F4B-36A5F29FBAE1}" dt="2021-09-14T12:39:30.318" v="96"/>
          <ac:graphicFrameMkLst>
            <pc:docMk/>
            <pc:sldMk cId="1990923628" sldId="270"/>
            <ac:graphicFrameMk id="7" creationId="{19BAFD4F-E568-4D02-A38C-277B45E27C88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0:05.163" v="100"/>
        <pc:sldMkLst>
          <pc:docMk/>
          <pc:sldMk cId="735061240" sldId="276"/>
        </pc:sldMkLst>
        <pc:spChg chg="add del mod">
          <ac:chgData name="Niclas Berg" userId="6558ab0f-e187-431d-8a94-89ffe8eba71a" providerId="ADAL" clId="{C7787901-FF7F-42D7-9F4B-36A5F29FBAE1}" dt="2021-09-14T12:40:05.163" v="100"/>
          <ac:spMkLst>
            <pc:docMk/>
            <pc:sldMk cId="735061240" sldId="276"/>
            <ac:spMk id="6" creationId="{E211AA72-B09F-4109-BE33-23C9C0CD8B4F}"/>
          </ac:spMkLst>
        </pc:spChg>
        <pc:graphicFrameChg chg="add del mod">
          <ac:chgData name="Niclas Berg" userId="6558ab0f-e187-431d-8a94-89ffe8eba71a" providerId="ADAL" clId="{C7787901-FF7F-42D7-9F4B-36A5F29FBAE1}" dt="2021-09-14T12:40:05.163" v="100"/>
          <ac:graphicFrameMkLst>
            <pc:docMk/>
            <pc:sldMk cId="735061240" sldId="276"/>
            <ac:graphicFrameMk id="7" creationId="{0E259B4F-61E9-4172-B820-E9BCCBB2CA2F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0:29.555" v="104"/>
        <pc:sldMkLst>
          <pc:docMk/>
          <pc:sldMk cId="488344470" sldId="282"/>
        </pc:sldMkLst>
        <pc:spChg chg="add del mod">
          <ac:chgData name="Niclas Berg" userId="6558ab0f-e187-431d-8a94-89ffe8eba71a" providerId="ADAL" clId="{C7787901-FF7F-42D7-9F4B-36A5F29FBAE1}" dt="2021-09-14T12:40:29.555" v="104"/>
          <ac:spMkLst>
            <pc:docMk/>
            <pc:sldMk cId="488344470" sldId="282"/>
            <ac:spMk id="6" creationId="{FE025050-4C8F-4B62-A0D8-B3B8095778C7}"/>
          </ac:spMkLst>
        </pc:spChg>
        <pc:graphicFrameChg chg="add del mod">
          <ac:chgData name="Niclas Berg" userId="6558ab0f-e187-431d-8a94-89ffe8eba71a" providerId="ADAL" clId="{C7787901-FF7F-42D7-9F4B-36A5F29FBAE1}" dt="2021-09-14T12:40:29.555" v="104"/>
          <ac:graphicFrameMkLst>
            <pc:docMk/>
            <pc:sldMk cId="488344470" sldId="282"/>
            <ac:graphicFrameMk id="7" creationId="{E5405AA2-3B7F-4717-A21D-208AF3D065CE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0:55.810" v="108"/>
        <pc:sldMkLst>
          <pc:docMk/>
          <pc:sldMk cId="4124538253" sldId="288"/>
        </pc:sldMkLst>
        <pc:spChg chg="add del mod">
          <ac:chgData name="Niclas Berg" userId="6558ab0f-e187-431d-8a94-89ffe8eba71a" providerId="ADAL" clId="{C7787901-FF7F-42D7-9F4B-36A5F29FBAE1}" dt="2021-09-14T12:40:55.810" v="108"/>
          <ac:spMkLst>
            <pc:docMk/>
            <pc:sldMk cId="4124538253" sldId="288"/>
            <ac:spMk id="6" creationId="{2E7C5A82-6A28-428E-8631-5AB9D2E371D3}"/>
          </ac:spMkLst>
        </pc:spChg>
        <pc:graphicFrameChg chg="add del mod">
          <ac:chgData name="Niclas Berg" userId="6558ab0f-e187-431d-8a94-89ffe8eba71a" providerId="ADAL" clId="{C7787901-FF7F-42D7-9F4B-36A5F29FBAE1}" dt="2021-09-14T12:40:55.810" v="108"/>
          <ac:graphicFrameMkLst>
            <pc:docMk/>
            <pc:sldMk cId="4124538253" sldId="288"/>
            <ac:graphicFrameMk id="7" creationId="{93116CAC-3519-442C-BF2A-9081BD1CFE77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1:14.608" v="112"/>
        <pc:sldMkLst>
          <pc:docMk/>
          <pc:sldMk cId="3467188691" sldId="294"/>
        </pc:sldMkLst>
        <pc:spChg chg="add del mod">
          <ac:chgData name="Niclas Berg" userId="6558ab0f-e187-431d-8a94-89ffe8eba71a" providerId="ADAL" clId="{C7787901-FF7F-42D7-9F4B-36A5F29FBAE1}" dt="2021-09-14T12:41:14.608" v="112"/>
          <ac:spMkLst>
            <pc:docMk/>
            <pc:sldMk cId="3467188691" sldId="294"/>
            <ac:spMk id="6" creationId="{E20B588A-FC33-4848-A79B-FB37E03C2C1D}"/>
          </ac:spMkLst>
        </pc:spChg>
        <pc:graphicFrameChg chg="add del mod">
          <ac:chgData name="Niclas Berg" userId="6558ab0f-e187-431d-8a94-89ffe8eba71a" providerId="ADAL" clId="{C7787901-FF7F-42D7-9F4B-36A5F29FBAE1}" dt="2021-09-14T12:41:14.608" v="112"/>
          <ac:graphicFrameMkLst>
            <pc:docMk/>
            <pc:sldMk cId="3467188691" sldId="294"/>
            <ac:graphicFrameMk id="7" creationId="{3AA88FFA-B03C-4379-A7E1-23996DA5A872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38:49.395" v="94"/>
        <pc:sldMkLst>
          <pc:docMk/>
          <pc:sldMk cId="4123285245" sldId="297"/>
        </pc:sldMkLst>
        <pc:spChg chg="add del mod">
          <ac:chgData name="Niclas Berg" userId="6558ab0f-e187-431d-8a94-89ffe8eba71a" providerId="ADAL" clId="{C7787901-FF7F-42D7-9F4B-36A5F29FBAE1}" dt="2021-09-14T12:38:49.395" v="94"/>
          <ac:spMkLst>
            <pc:docMk/>
            <pc:sldMk cId="4123285245" sldId="297"/>
            <ac:spMk id="7" creationId="{C872131F-6448-455C-848F-511C86A5E35D}"/>
          </ac:spMkLst>
        </pc:spChg>
        <pc:graphicFrameChg chg="add del mod">
          <ac:chgData name="Niclas Berg" userId="6558ab0f-e187-431d-8a94-89ffe8eba71a" providerId="ADAL" clId="{C7787901-FF7F-42D7-9F4B-36A5F29FBAE1}" dt="2021-09-14T12:38:49.395" v="94"/>
          <ac:graphicFrameMkLst>
            <pc:docMk/>
            <pc:sldMk cId="4123285245" sldId="297"/>
            <ac:graphicFrameMk id="8" creationId="{B9007F30-9507-4DC0-8895-984D8699CE84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39:42.132" v="98"/>
        <pc:sldMkLst>
          <pc:docMk/>
          <pc:sldMk cId="2406457477" sldId="299"/>
        </pc:sldMkLst>
        <pc:spChg chg="add del mod">
          <ac:chgData name="Niclas Berg" userId="6558ab0f-e187-431d-8a94-89ffe8eba71a" providerId="ADAL" clId="{C7787901-FF7F-42D7-9F4B-36A5F29FBAE1}" dt="2021-09-14T12:39:42.132" v="98"/>
          <ac:spMkLst>
            <pc:docMk/>
            <pc:sldMk cId="2406457477" sldId="299"/>
            <ac:spMk id="7" creationId="{347B2F84-B0DB-4E5A-ACDD-60C5FA4FD861}"/>
          </ac:spMkLst>
        </pc:spChg>
        <pc:graphicFrameChg chg="add del mod">
          <ac:chgData name="Niclas Berg" userId="6558ab0f-e187-431d-8a94-89ffe8eba71a" providerId="ADAL" clId="{C7787901-FF7F-42D7-9F4B-36A5F29FBAE1}" dt="2021-09-14T12:39:42.132" v="98"/>
          <ac:graphicFrameMkLst>
            <pc:docMk/>
            <pc:sldMk cId="2406457477" sldId="299"/>
            <ac:graphicFrameMk id="8" creationId="{1DD61889-93B3-4B28-89F5-977C983CEF36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0:17.462" v="102"/>
        <pc:sldMkLst>
          <pc:docMk/>
          <pc:sldMk cId="1931383197" sldId="300"/>
        </pc:sldMkLst>
        <pc:spChg chg="add del mod">
          <ac:chgData name="Niclas Berg" userId="6558ab0f-e187-431d-8a94-89ffe8eba71a" providerId="ADAL" clId="{C7787901-FF7F-42D7-9F4B-36A5F29FBAE1}" dt="2021-09-14T12:40:17.462" v="102"/>
          <ac:spMkLst>
            <pc:docMk/>
            <pc:sldMk cId="1931383197" sldId="300"/>
            <ac:spMk id="7" creationId="{384DA774-7836-46B1-98E7-AECE2D9E34B1}"/>
          </ac:spMkLst>
        </pc:spChg>
        <pc:graphicFrameChg chg="add del mod">
          <ac:chgData name="Niclas Berg" userId="6558ab0f-e187-431d-8a94-89ffe8eba71a" providerId="ADAL" clId="{C7787901-FF7F-42D7-9F4B-36A5F29FBAE1}" dt="2021-09-14T12:40:17.462" v="102"/>
          <ac:graphicFrameMkLst>
            <pc:docMk/>
            <pc:sldMk cId="1931383197" sldId="300"/>
            <ac:graphicFrameMk id="8" creationId="{63D37E6C-3071-4F38-817D-12280F8F403B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0:40.227" v="106"/>
        <pc:sldMkLst>
          <pc:docMk/>
          <pc:sldMk cId="2006319997" sldId="301"/>
        </pc:sldMkLst>
        <pc:spChg chg="add del mod">
          <ac:chgData name="Niclas Berg" userId="6558ab0f-e187-431d-8a94-89ffe8eba71a" providerId="ADAL" clId="{C7787901-FF7F-42D7-9F4B-36A5F29FBAE1}" dt="2021-09-14T12:40:40.227" v="106"/>
          <ac:spMkLst>
            <pc:docMk/>
            <pc:sldMk cId="2006319997" sldId="301"/>
            <ac:spMk id="7" creationId="{5F53B3FC-FE5D-4512-8B88-46BF02A5449C}"/>
          </ac:spMkLst>
        </pc:spChg>
        <pc:graphicFrameChg chg="add del mod">
          <ac:chgData name="Niclas Berg" userId="6558ab0f-e187-431d-8a94-89ffe8eba71a" providerId="ADAL" clId="{C7787901-FF7F-42D7-9F4B-36A5F29FBAE1}" dt="2021-09-14T12:40:40.227" v="106"/>
          <ac:graphicFrameMkLst>
            <pc:docMk/>
            <pc:sldMk cId="2006319997" sldId="301"/>
            <ac:graphicFrameMk id="8" creationId="{4C019797-F28C-4CFA-9964-CADDF86C7D14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1:04.966" v="110"/>
        <pc:sldMkLst>
          <pc:docMk/>
          <pc:sldMk cId="1378052481" sldId="302"/>
        </pc:sldMkLst>
        <pc:spChg chg="add del mod">
          <ac:chgData name="Niclas Berg" userId="6558ab0f-e187-431d-8a94-89ffe8eba71a" providerId="ADAL" clId="{C7787901-FF7F-42D7-9F4B-36A5F29FBAE1}" dt="2021-09-14T12:41:04.966" v="110"/>
          <ac:spMkLst>
            <pc:docMk/>
            <pc:sldMk cId="1378052481" sldId="302"/>
            <ac:spMk id="7" creationId="{115E123C-BBAE-49DB-9230-2F125670EC7A}"/>
          </ac:spMkLst>
        </pc:spChg>
        <pc:graphicFrameChg chg="add del mod">
          <ac:chgData name="Niclas Berg" userId="6558ab0f-e187-431d-8a94-89ffe8eba71a" providerId="ADAL" clId="{C7787901-FF7F-42D7-9F4B-36A5F29FBAE1}" dt="2021-09-14T12:41:04.966" v="110"/>
          <ac:graphicFrameMkLst>
            <pc:docMk/>
            <pc:sldMk cId="1378052481" sldId="302"/>
            <ac:graphicFrameMk id="8" creationId="{FF96D7A7-43C0-49E0-92C1-8DDE9A2B19F4}"/>
          </ac:graphicFrameMkLst>
        </pc:graphicFrameChg>
      </pc:sldChg>
      <pc:sldChg chg="addSp delSp modSp mod">
        <pc:chgData name="Niclas Berg" userId="6558ab0f-e187-431d-8a94-89ffe8eba71a" providerId="ADAL" clId="{C7787901-FF7F-42D7-9F4B-36A5F29FBAE1}" dt="2021-09-14T12:41:22.533" v="114"/>
        <pc:sldMkLst>
          <pc:docMk/>
          <pc:sldMk cId="2497423361" sldId="303"/>
        </pc:sldMkLst>
        <pc:spChg chg="add del mod">
          <ac:chgData name="Niclas Berg" userId="6558ab0f-e187-431d-8a94-89ffe8eba71a" providerId="ADAL" clId="{C7787901-FF7F-42D7-9F4B-36A5F29FBAE1}" dt="2021-09-14T12:41:22.533" v="114"/>
          <ac:spMkLst>
            <pc:docMk/>
            <pc:sldMk cId="2497423361" sldId="303"/>
            <ac:spMk id="7" creationId="{6E2DA220-F3EB-4109-96EE-1E3A40D31F8C}"/>
          </ac:spMkLst>
        </pc:spChg>
        <pc:graphicFrameChg chg="add del mod">
          <ac:chgData name="Niclas Berg" userId="6558ab0f-e187-431d-8a94-89ffe8eba71a" providerId="ADAL" clId="{C7787901-FF7F-42D7-9F4B-36A5F29FBAE1}" dt="2021-09-14T12:41:22.533" v="114"/>
          <ac:graphicFrameMkLst>
            <pc:docMk/>
            <pc:sldMk cId="2497423361" sldId="303"/>
            <ac:graphicFrameMk id="8" creationId="{B4F5A41C-6003-4106-803C-E553D863D6C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snmo-my.sharepoint.com/personal/niclas_berg_svensktnaringsliv_se/Documents/F&#246;retagarpanelen_2021/F&#246;retagarpanelen_q3_2021/Konjunkturen/Underlag_Special_VGL_q3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Blad1!$I$2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Blad1!$H$35:$H$39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Blad1!$I$35:$I$39</c:f>
              <c:numCache>
                <c:formatCode>0%</c:formatCode>
                <c:ptCount val="5"/>
                <c:pt idx="0">
                  <c:v>0.48536209553158705</c:v>
                </c:pt>
                <c:pt idx="1">
                  <c:v>0.49856733524355301</c:v>
                </c:pt>
                <c:pt idx="2">
                  <c:v>0.4642857142857143</c:v>
                </c:pt>
                <c:pt idx="3">
                  <c:v>0.50704225352112675</c:v>
                </c:pt>
                <c:pt idx="4">
                  <c:v>0.45689655172413796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3-4C7D-82D4-6D20B582CA37}"/>
            </c:ext>
          </c:extLst>
        </c:ser>
        <c:ser>
          <c:idx val="1"/>
          <c:order val="1"/>
          <c:tx>
            <c:strRef>
              <c:f>Blad1!$J$2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Blad1!$H$35:$H$39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Blad1!$J$35:$J$39</c:f>
              <c:numCache>
                <c:formatCode>0%</c:formatCode>
                <c:ptCount val="5"/>
                <c:pt idx="0">
                  <c:v>0.37596302003081666</c:v>
                </c:pt>
                <c:pt idx="1">
                  <c:v>0.36676217765042979</c:v>
                </c:pt>
                <c:pt idx="2">
                  <c:v>0.39285714285714285</c:v>
                </c:pt>
                <c:pt idx="3">
                  <c:v>0.29577464788732394</c:v>
                </c:pt>
                <c:pt idx="4">
                  <c:v>0.43965517241379309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3-4C7D-82D4-6D20B582CA37}"/>
            </c:ext>
          </c:extLst>
        </c:ser>
        <c:ser>
          <c:idx val="2"/>
          <c:order val="2"/>
          <c:tx>
            <c:strRef>
              <c:f>Blad1!$K$2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Blad1!$H$35:$H$39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Blad1!$K$35:$K$39</c:f>
              <c:numCache>
                <c:formatCode>0%</c:formatCode>
                <c:ptCount val="5"/>
                <c:pt idx="0">
                  <c:v>0.13405238828967642</c:v>
                </c:pt>
                <c:pt idx="1">
                  <c:v>0.1318051575931232</c:v>
                </c:pt>
                <c:pt idx="2">
                  <c:v>0.14285714285714285</c:v>
                </c:pt>
                <c:pt idx="3">
                  <c:v>0.18309859154929578</c:v>
                </c:pt>
                <c:pt idx="4">
                  <c:v>9.4827586206896547E-2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3-4C7D-82D4-6D20B582CA37}"/>
            </c:ext>
          </c:extLst>
        </c:ser>
        <c:ser>
          <c:idx val="3"/>
          <c:order val="3"/>
          <c:tx>
            <c:strRef>
              <c:f>Blad1!$L$2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Blad1!$H$35:$H$39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Blad1!$L$35:$L$39</c:f>
              <c:numCache>
                <c:formatCode>0%</c:formatCode>
                <c:ptCount val="5"/>
                <c:pt idx="0">
                  <c:v>4.6224961479198771E-3</c:v>
                </c:pt>
                <c:pt idx="1">
                  <c:v>2.8653295128939827E-3</c:v>
                </c:pt>
                <c:pt idx="2">
                  <c:v>0</c:v>
                </c:pt>
                <c:pt idx="3">
                  <c:v>1.4084507042253521E-2</c:v>
                </c:pt>
                <c:pt idx="4">
                  <c:v>8.6206896551724137E-3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43-4C7D-82D4-6D20B582C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Blad1!$V$2:$V$6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Blad1!$W$2:$W$6</c:f>
              <c:numCache>
                <c:formatCode>0%</c:formatCode>
                <c:ptCount val="5"/>
                <c:pt idx="0">
                  <c:v>0.16640986132511557</c:v>
                </c:pt>
                <c:pt idx="1">
                  <c:v>0.14613180515759311</c:v>
                </c:pt>
                <c:pt idx="2">
                  <c:v>0.13571428571428573</c:v>
                </c:pt>
                <c:pt idx="3">
                  <c:v>0.28169014084507038</c:v>
                </c:pt>
                <c:pt idx="4">
                  <c:v>0.19827586206896552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D-468A-9A1D-ACDA738D1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Blad1!$I$2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Blad1!$H$11:$H$15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Blad1!$I$11:$I$15</c:f>
              <c:numCache>
                <c:formatCode>0%</c:formatCode>
                <c:ptCount val="5"/>
                <c:pt idx="0">
                  <c:v>0.36630602782071098</c:v>
                </c:pt>
                <c:pt idx="1">
                  <c:v>0.38218390804597702</c:v>
                </c:pt>
                <c:pt idx="2">
                  <c:v>0.34285714285714286</c:v>
                </c:pt>
                <c:pt idx="3">
                  <c:v>0.48571428571428571</c:v>
                </c:pt>
                <c:pt idx="4">
                  <c:v>0.26724137931034481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2-4A50-96BC-78B4DC9A04BB}"/>
            </c:ext>
          </c:extLst>
        </c:ser>
        <c:ser>
          <c:idx val="1"/>
          <c:order val="1"/>
          <c:tx>
            <c:strRef>
              <c:f>Blad1!$J$2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Blad1!$H$11:$H$15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Blad1!$J$11:$J$15</c:f>
              <c:numCache>
                <c:formatCode>0%</c:formatCode>
                <c:ptCount val="5"/>
                <c:pt idx="0">
                  <c:v>0.55950540958268935</c:v>
                </c:pt>
                <c:pt idx="1">
                  <c:v>0.54022988505747127</c:v>
                </c:pt>
                <c:pt idx="2">
                  <c:v>0.6071428571428571</c:v>
                </c:pt>
                <c:pt idx="3">
                  <c:v>0.42857142857142855</c:v>
                </c:pt>
                <c:pt idx="4">
                  <c:v>0.64655172413793105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2-4A50-96BC-78B4DC9A04BB}"/>
            </c:ext>
          </c:extLst>
        </c:ser>
        <c:ser>
          <c:idx val="2"/>
          <c:order val="2"/>
          <c:tx>
            <c:strRef>
              <c:f>Blad1!$K$2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Blad1!$H$11:$H$15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Blad1!$K$11:$K$15</c:f>
              <c:numCache>
                <c:formatCode>0%</c:formatCode>
                <c:ptCount val="5"/>
                <c:pt idx="0">
                  <c:v>5.8732612055641419E-2</c:v>
                </c:pt>
                <c:pt idx="1">
                  <c:v>6.0344827586206899E-2</c:v>
                </c:pt>
                <c:pt idx="2">
                  <c:v>4.2857142857142858E-2</c:v>
                </c:pt>
                <c:pt idx="3">
                  <c:v>7.1428571428571425E-2</c:v>
                </c:pt>
                <c:pt idx="4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2-4A50-96BC-78B4DC9A04BB}"/>
            </c:ext>
          </c:extLst>
        </c:ser>
        <c:ser>
          <c:idx val="3"/>
          <c:order val="3"/>
          <c:tx>
            <c:strRef>
              <c:f>Blad1!$L$2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Blad1!$H$11:$H$15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Blad1!$L$11:$L$15</c:f>
              <c:numCache>
                <c:formatCode>0%</c:formatCode>
                <c:ptCount val="5"/>
                <c:pt idx="0">
                  <c:v>1.5455950540958269E-2</c:v>
                </c:pt>
                <c:pt idx="1">
                  <c:v>1.7241379310344827E-2</c:v>
                </c:pt>
                <c:pt idx="2">
                  <c:v>7.1428571428571426E-3</c:v>
                </c:pt>
                <c:pt idx="3">
                  <c:v>1.4285714285714285E-2</c:v>
                </c:pt>
                <c:pt idx="4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02-4A50-96BC-78B4DC9A0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Blad1!$V$10:$V$14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Blad1!$W$10:$W$14</c:f>
              <c:numCache>
                <c:formatCode>0%</c:formatCode>
                <c:ptCount val="5"/>
                <c:pt idx="0">
                  <c:v>0.30757341576506958</c:v>
                </c:pt>
                <c:pt idx="1">
                  <c:v>0.32183908045977011</c:v>
                </c:pt>
                <c:pt idx="2">
                  <c:v>0.3</c:v>
                </c:pt>
                <c:pt idx="3">
                  <c:v>0.41428571428571426</c:v>
                </c:pt>
                <c:pt idx="4">
                  <c:v>0.21551724137931033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0-41F2-801D-366AC8374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Blad1!$V$34:$V$38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Blad1!$W$34:$W$38</c:f>
              <c:numCache>
                <c:formatCode>0%</c:formatCode>
                <c:ptCount val="5"/>
                <c:pt idx="0">
                  <c:v>0.35130970724191063</c:v>
                </c:pt>
                <c:pt idx="1">
                  <c:v>0.36676217765042984</c:v>
                </c:pt>
                <c:pt idx="2">
                  <c:v>0.32142857142857145</c:v>
                </c:pt>
                <c:pt idx="3">
                  <c:v>0.323943661971831</c:v>
                </c:pt>
                <c:pt idx="4">
                  <c:v>0.36206896551724144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9-457D-8C63-0B75ED06F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Blad1!$I$2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Blad1!$H$43:$H$47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Blad1!$I$43:$I$47</c:f>
              <c:numCache>
                <c:formatCode>0%</c:formatCode>
                <c:ptCount val="5"/>
                <c:pt idx="0">
                  <c:v>0.51313755795981453</c:v>
                </c:pt>
                <c:pt idx="1">
                  <c:v>0.53735632183908044</c:v>
                </c:pt>
                <c:pt idx="2">
                  <c:v>0.48571428571428571</c:v>
                </c:pt>
                <c:pt idx="3">
                  <c:v>0.58571428571428574</c:v>
                </c:pt>
                <c:pt idx="4">
                  <c:v>0.45689655172413796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6-444E-94A7-6197E79A39EE}"/>
            </c:ext>
          </c:extLst>
        </c:ser>
        <c:ser>
          <c:idx val="1"/>
          <c:order val="1"/>
          <c:tx>
            <c:strRef>
              <c:f>Blad1!$J$2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Blad1!$H$43:$H$47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Blad1!$J$43:$J$47</c:f>
              <c:numCache>
                <c:formatCode>0%</c:formatCode>
                <c:ptCount val="5"/>
                <c:pt idx="0">
                  <c:v>0.4095826893353941</c:v>
                </c:pt>
                <c:pt idx="1">
                  <c:v>0.39655172413793105</c:v>
                </c:pt>
                <c:pt idx="2">
                  <c:v>0.42857142857142855</c:v>
                </c:pt>
                <c:pt idx="3">
                  <c:v>0.32857142857142857</c:v>
                </c:pt>
                <c:pt idx="4">
                  <c:v>0.46551724137931033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6-444E-94A7-6197E79A39EE}"/>
            </c:ext>
          </c:extLst>
        </c:ser>
        <c:ser>
          <c:idx val="2"/>
          <c:order val="2"/>
          <c:tx>
            <c:strRef>
              <c:f>Blad1!$K$2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Blad1!$H$43:$H$47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Blad1!$K$43:$K$47</c:f>
              <c:numCache>
                <c:formatCode>0%</c:formatCode>
                <c:ptCount val="5"/>
                <c:pt idx="0">
                  <c:v>5.5641421947449768E-2</c:v>
                </c:pt>
                <c:pt idx="1">
                  <c:v>5.1724137931034482E-2</c:v>
                </c:pt>
                <c:pt idx="2">
                  <c:v>7.1428571428571425E-2</c:v>
                </c:pt>
                <c:pt idx="3">
                  <c:v>4.2857142857142858E-2</c:v>
                </c:pt>
                <c:pt idx="4">
                  <c:v>4.3103448275862072E-2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6-444E-94A7-6197E79A39EE}"/>
            </c:ext>
          </c:extLst>
        </c:ser>
        <c:ser>
          <c:idx val="3"/>
          <c:order val="3"/>
          <c:tx>
            <c:strRef>
              <c:f>Blad1!$L$2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Blad1!$H$43:$H$47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Blad1!$L$43:$L$47</c:f>
              <c:numCache>
                <c:formatCode>0%</c:formatCode>
                <c:ptCount val="5"/>
                <c:pt idx="0">
                  <c:v>2.1638330757341576E-2</c:v>
                </c:pt>
                <c:pt idx="1">
                  <c:v>1.4367816091954023E-2</c:v>
                </c:pt>
                <c:pt idx="2">
                  <c:v>1.4285714285714285E-2</c:v>
                </c:pt>
                <c:pt idx="3">
                  <c:v>4.2857142857142858E-2</c:v>
                </c:pt>
                <c:pt idx="4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06-444E-94A7-6197E79A3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Blad1!$V$42:$V$46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Blad1!$W$42:$W$46</c:f>
              <c:numCache>
                <c:formatCode>0%</c:formatCode>
                <c:ptCount val="5"/>
                <c:pt idx="0">
                  <c:v>0.45749613601236477</c:v>
                </c:pt>
                <c:pt idx="1">
                  <c:v>0.48563218390804597</c:v>
                </c:pt>
                <c:pt idx="2">
                  <c:v>0.41428571428571426</c:v>
                </c:pt>
                <c:pt idx="3">
                  <c:v>0.54285714285714293</c:v>
                </c:pt>
                <c:pt idx="4">
                  <c:v>0.41379310344827591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F-4760-9C2D-0E875F610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Blad1!$I$2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Blad1!$H$19:$H$23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Blad1!$I$19:$I$23</c:f>
              <c:numCache>
                <c:formatCode>0%</c:formatCode>
                <c:ptCount val="5"/>
                <c:pt idx="0">
                  <c:v>0.27889060092449924</c:v>
                </c:pt>
                <c:pt idx="1">
                  <c:v>0.28653295128939826</c:v>
                </c:pt>
                <c:pt idx="2">
                  <c:v>0.22142857142857142</c:v>
                </c:pt>
                <c:pt idx="3">
                  <c:v>0.3380281690140845</c:v>
                </c:pt>
                <c:pt idx="4">
                  <c:v>0.31034482758620691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9-4333-910B-29DA7133CB13}"/>
            </c:ext>
          </c:extLst>
        </c:ser>
        <c:ser>
          <c:idx val="1"/>
          <c:order val="1"/>
          <c:tx>
            <c:strRef>
              <c:f>Blad1!$J$2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Blad1!$H$19:$H$23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Blad1!$J$19:$J$23</c:f>
              <c:numCache>
                <c:formatCode>0%</c:formatCode>
                <c:ptCount val="5"/>
                <c:pt idx="0">
                  <c:v>0.59938366718027736</c:v>
                </c:pt>
                <c:pt idx="1">
                  <c:v>0.5759312320916905</c:v>
                </c:pt>
                <c:pt idx="2">
                  <c:v>0.67142857142857137</c:v>
                </c:pt>
                <c:pt idx="3">
                  <c:v>0.56338028169014087</c:v>
                </c:pt>
                <c:pt idx="4">
                  <c:v>0.58620689655172409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9-4333-910B-29DA7133CB13}"/>
            </c:ext>
          </c:extLst>
        </c:ser>
        <c:ser>
          <c:idx val="2"/>
          <c:order val="2"/>
          <c:tx>
            <c:strRef>
              <c:f>Blad1!$K$2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Blad1!$H$19:$H$23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Blad1!$K$19:$K$23</c:f>
              <c:numCache>
                <c:formatCode>0%</c:formatCode>
                <c:ptCount val="5"/>
                <c:pt idx="0">
                  <c:v>0.1140215716486903</c:v>
                </c:pt>
                <c:pt idx="1">
                  <c:v>0.12034383954154727</c:v>
                </c:pt>
                <c:pt idx="2">
                  <c:v>0.10714285714285714</c:v>
                </c:pt>
                <c:pt idx="3">
                  <c:v>9.8591549295774641E-2</c:v>
                </c:pt>
                <c:pt idx="4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9-4333-910B-29DA7133CB13}"/>
            </c:ext>
          </c:extLst>
        </c:ser>
        <c:ser>
          <c:idx val="3"/>
          <c:order val="3"/>
          <c:tx>
            <c:strRef>
              <c:f>Blad1!$L$2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Blad1!$H$19:$H$23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Blad1!$L$19:$L$23</c:f>
              <c:numCache>
                <c:formatCode>0%</c:formatCode>
                <c:ptCount val="5"/>
                <c:pt idx="0">
                  <c:v>7.7041602465331279E-3</c:v>
                </c:pt>
                <c:pt idx="1">
                  <c:v>1.7191977077363897E-2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D9-4333-910B-29DA7133C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Blad1!$V$18:$V$22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Blad1!$W$18:$W$22</c:f>
              <c:numCache>
                <c:formatCode>0%</c:formatCode>
                <c:ptCount val="5"/>
                <c:pt idx="0">
                  <c:v>0.16486902927580893</c:v>
                </c:pt>
                <c:pt idx="1">
                  <c:v>0.166189111747851</c:v>
                </c:pt>
                <c:pt idx="2">
                  <c:v>0.11428571428571428</c:v>
                </c:pt>
                <c:pt idx="3">
                  <c:v>0.23943661971830987</c:v>
                </c:pt>
                <c:pt idx="4">
                  <c:v>0.20689655172413796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6-47C6-B202-3D325CC61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Blad1!$I$2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Blad1!$H$27:$H$31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Blad1!$I$27:$I$31</c:f>
              <c:numCache>
                <c:formatCode>0%</c:formatCode>
                <c:ptCount val="5"/>
                <c:pt idx="0">
                  <c:v>0.36166924265842348</c:v>
                </c:pt>
                <c:pt idx="1">
                  <c:v>0.36494252873563221</c:v>
                </c:pt>
                <c:pt idx="2">
                  <c:v>0.31428571428571428</c:v>
                </c:pt>
                <c:pt idx="3">
                  <c:v>0.45714285714285713</c:v>
                </c:pt>
                <c:pt idx="4">
                  <c:v>0.35344827586206895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9-41CA-82FA-6E056EE3318E}"/>
            </c:ext>
          </c:extLst>
        </c:ser>
        <c:ser>
          <c:idx val="1"/>
          <c:order val="1"/>
          <c:tx>
            <c:strRef>
              <c:f>Blad1!$J$2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Blad1!$H$27:$H$31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Blad1!$J$27:$J$31</c:f>
              <c:numCache>
                <c:formatCode>0%</c:formatCode>
                <c:ptCount val="5"/>
                <c:pt idx="0">
                  <c:v>0.55950540958268935</c:v>
                </c:pt>
                <c:pt idx="1">
                  <c:v>0.56034482758620685</c:v>
                </c:pt>
                <c:pt idx="2">
                  <c:v>0.61428571428571432</c:v>
                </c:pt>
                <c:pt idx="3">
                  <c:v>0.41428571428571431</c:v>
                </c:pt>
                <c:pt idx="4">
                  <c:v>0.57758620689655171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9-41CA-82FA-6E056EE3318E}"/>
            </c:ext>
          </c:extLst>
        </c:ser>
        <c:ser>
          <c:idx val="2"/>
          <c:order val="2"/>
          <c:tx>
            <c:strRef>
              <c:f>Blad1!$K$2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Blad1!$H$27:$H$31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Blad1!$K$27:$K$31</c:f>
              <c:numCache>
                <c:formatCode>0%</c:formatCode>
                <c:ptCount val="5"/>
                <c:pt idx="0">
                  <c:v>6.0278207109737247E-2</c:v>
                </c:pt>
                <c:pt idx="1">
                  <c:v>5.459770114942529E-2</c:v>
                </c:pt>
                <c:pt idx="2">
                  <c:v>5.7142857142857141E-2</c:v>
                </c:pt>
                <c:pt idx="3">
                  <c:v>8.5714285714285715E-2</c:v>
                </c:pt>
                <c:pt idx="4">
                  <c:v>6.0344827586206899E-2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59-41CA-82FA-6E056EE3318E}"/>
            </c:ext>
          </c:extLst>
        </c:ser>
        <c:ser>
          <c:idx val="3"/>
          <c:order val="3"/>
          <c:tx>
            <c:strRef>
              <c:f>Blad1!$L$2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Blad1!$H$27:$H$31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Blad1!$L$27:$L$31</c:f>
              <c:numCache>
                <c:formatCode>0%</c:formatCode>
                <c:ptCount val="5"/>
                <c:pt idx="0">
                  <c:v>1.8547140649149921E-2</c:v>
                </c:pt>
                <c:pt idx="1">
                  <c:v>2.0114942528735632E-2</c:v>
                </c:pt>
                <c:pt idx="2">
                  <c:v>1.4285714285714285E-2</c:v>
                </c:pt>
                <c:pt idx="3">
                  <c:v>4.2857142857142858E-2</c:v>
                </c:pt>
                <c:pt idx="4">
                  <c:v>8.6206896551724137E-3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59-41CA-82FA-6E056EE33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Blad1!$V$26:$V$30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Blad1!$W$26:$W$30</c:f>
              <c:numCache>
                <c:formatCode>0%</c:formatCode>
                <c:ptCount val="5"/>
                <c:pt idx="0">
                  <c:v>0.30139103554868624</c:v>
                </c:pt>
                <c:pt idx="1">
                  <c:v>0.31034482758620691</c:v>
                </c:pt>
                <c:pt idx="2">
                  <c:v>0.25714285714285712</c:v>
                </c:pt>
                <c:pt idx="3">
                  <c:v>0.37142857142857144</c:v>
                </c:pt>
                <c:pt idx="4">
                  <c:v>0.29310344827586204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2-44F6-B915-AADDC88B2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Blad1!$I$2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Blad1!$H$3:$H$7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Blad1!$I$3:$I$7</c:f>
              <c:numCache>
                <c:formatCode>0%</c:formatCode>
                <c:ptCount val="5"/>
                <c:pt idx="0">
                  <c:v>0.31432973805855163</c:v>
                </c:pt>
                <c:pt idx="1">
                  <c:v>0.31518624641833809</c:v>
                </c:pt>
                <c:pt idx="2">
                  <c:v>0.26428571428571429</c:v>
                </c:pt>
                <c:pt idx="3">
                  <c:v>0.42253521126760563</c:v>
                </c:pt>
                <c:pt idx="4">
                  <c:v>0.30172413793103448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5-4A7B-A5A6-04A8964CE53A}"/>
            </c:ext>
          </c:extLst>
        </c:ser>
        <c:ser>
          <c:idx val="1"/>
          <c:order val="1"/>
          <c:tx>
            <c:strRef>
              <c:f>Blad1!$J$2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Blad1!$H$3:$H$7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Blad1!$J$3:$J$7</c:f>
              <c:numCache>
                <c:formatCode>0%</c:formatCode>
                <c:ptCount val="5"/>
                <c:pt idx="0">
                  <c:v>0.53775038520801233</c:v>
                </c:pt>
                <c:pt idx="1">
                  <c:v>0.51575931232091687</c:v>
                </c:pt>
                <c:pt idx="2">
                  <c:v>0.6071428571428571</c:v>
                </c:pt>
                <c:pt idx="3">
                  <c:v>0.43661971830985913</c:v>
                </c:pt>
                <c:pt idx="4">
                  <c:v>0.59482758620689657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35-4A7B-A5A6-04A8964CE53A}"/>
            </c:ext>
          </c:extLst>
        </c:ser>
        <c:ser>
          <c:idx val="2"/>
          <c:order val="2"/>
          <c:tx>
            <c:strRef>
              <c:f>Blad1!$K$2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35-4A7B-A5A6-04A8964CE53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5-4A7B-A5A6-04A8964CE53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5-4A7B-A5A6-04A8964CE53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5-4A7B-A5A6-04A8964CE53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35-4A7B-A5A6-04A8964CE5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Blad1!$H$3:$H$7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Blad1!$K$3:$K$7</c:f>
              <c:numCache>
                <c:formatCode>0%</c:formatCode>
                <c:ptCount val="5"/>
                <c:pt idx="0">
                  <c:v>0.14791987673343607</c:v>
                </c:pt>
                <c:pt idx="1">
                  <c:v>0.16905444126074498</c:v>
                </c:pt>
                <c:pt idx="2">
                  <c:v>0.12857142857142856</c:v>
                </c:pt>
                <c:pt idx="3">
                  <c:v>0.14084507042253522</c:v>
                </c:pt>
                <c:pt idx="4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35-4A7B-A5A6-04A8964CE53A}"/>
            </c:ext>
          </c:extLst>
        </c:ser>
        <c:ser>
          <c:idx val="3"/>
          <c:order val="3"/>
          <c:tx>
            <c:strRef>
              <c:f>Blad1!$L$2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Blad1!$H$3:$H$7</c:f>
              <c:strCache>
                <c:ptCount val="5"/>
                <c:pt idx="0">
                  <c:v>Västra Götaland</c:v>
                </c:pt>
                <c:pt idx="1">
                  <c:v>Göteborgsregionen</c:v>
                </c:pt>
                <c:pt idx="2">
                  <c:v>Skaraborgsregionen</c:v>
                </c:pt>
                <c:pt idx="3">
                  <c:v>Sjuhäradsregionen</c:v>
                </c:pt>
                <c:pt idx="4">
                  <c:v>Fyrbodalsregionen</c:v>
                </c:pt>
              </c:strCache>
            </c:strRef>
          </c:cat>
          <c:val>
            <c:numRef>
              <c:f>Blad1!$L$3:$L$7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35-4A7B-A5A6-04A8964CE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2021-09-14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2021-09-14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effectLst/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F9AA269-5E21-8C4A-AE9C-BBF22690C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5D59F4D6-A9C0-A242-AC71-243C1C238F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8EEDC494-5E53-9A49-B22F-268295D48E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36CFDF-713B-4066-ADA6-2D3DAE5146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29E29E-EE6E-402A-86E2-64C9816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A8D4BC-BCE8-4E32-A38D-95E6F5712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Företagarpanelen Q3-2021</a:t>
            </a:r>
          </a:p>
          <a:p>
            <a:endParaRPr lang="sv-SE" sz="3200" dirty="0"/>
          </a:p>
          <a:p>
            <a:r>
              <a:rPr lang="sv-SE" sz="1600" dirty="0"/>
              <a:t>Konjunkturen – Västra Götalands län - Special</a:t>
            </a:r>
          </a:p>
        </p:txBody>
      </p:sp>
    </p:spTree>
    <p:extLst>
      <p:ext uri="{BB962C8B-B14F-4D97-AF65-F5344CB8AC3E}">
        <p14:creationId xmlns:p14="http://schemas.microsoft.com/office/powerpoint/2010/main" val="11687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Jämförelser: </a:t>
            </a:r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4C019797-F28C-4CFA-9964-CADDF86C7D1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31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3116CAC-3519-442C-BF2A-9081BD1CFE77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53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Jämförelser: </a:t>
            </a:r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FF96D7A7-43C0-49E0-92C1-8DDE9A2B19F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05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antalet anställda i ditt företag, om sex månader, kommer att vara…?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3AA88FFA-B03C-4379-A7E1-23996DA5A872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18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Jämförelser: </a:t>
            </a:r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B4F5A41C-6003-4106-803C-E553D863D6C3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42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87BD5-CB2C-4CB2-85B6-6B5E0CB80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Om undersökningen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BE56EF-3516-4012-A4AC-D5B0BDE41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Urval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2C51FA-F65C-4917-9CBA-EB87C44C8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916" y="2956700"/>
            <a:ext cx="4222823" cy="2373290"/>
          </a:xfrm>
        </p:spPr>
        <p:txBody>
          <a:bodyPr/>
          <a:lstStyle/>
          <a:p>
            <a:r>
              <a:rPr lang="sv-SE" dirty="0"/>
              <a:t>1 676 medlemsföretag i Svenskt Näringslivs Företagarpanel i Västra Götalands län</a:t>
            </a:r>
          </a:p>
          <a:p>
            <a:r>
              <a:rPr lang="sv-SE" dirty="0"/>
              <a:t>973 i Göteborgsregionen </a:t>
            </a:r>
            <a:r>
              <a:rPr lang="sv-SE" sz="1100" dirty="0"/>
              <a:t>(inkl. Kungsbacka kommun)</a:t>
            </a:r>
            <a:endParaRPr lang="sv-SE" dirty="0"/>
          </a:p>
          <a:p>
            <a:r>
              <a:rPr lang="sv-SE" dirty="0"/>
              <a:t>326 i Skaraborgsregionen</a:t>
            </a:r>
          </a:p>
          <a:p>
            <a:r>
              <a:rPr lang="sv-SE" dirty="0"/>
              <a:t>187 i Sjuhäradsregionen</a:t>
            </a:r>
          </a:p>
          <a:p>
            <a:r>
              <a:rPr lang="sv-SE" dirty="0"/>
              <a:t>273 i Fyrbodalsregionen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1A4A56-633D-4BFF-8EE0-97A061494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917" y="5765053"/>
            <a:ext cx="3999975" cy="458386"/>
          </a:xfrm>
        </p:spPr>
        <p:txBody>
          <a:bodyPr/>
          <a:lstStyle/>
          <a:p>
            <a:r>
              <a:rPr lang="sv-SE" dirty="0"/>
              <a:t>Internetundersökning via e-post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2FFC236-39B2-4E5B-9914-4A27912102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7456" y="5378453"/>
            <a:ext cx="4222284" cy="338137"/>
          </a:xfrm>
        </p:spPr>
        <p:txBody>
          <a:bodyPr/>
          <a:lstStyle/>
          <a:p>
            <a:r>
              <a:rPr lang="sv-SE" dirty="0"/>
              <a:t>Insamlingsmetod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D2B0BA-B25D-447C-B48C-D6BC13988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86" y="2956700"/>
            <a:ext cx="4625144" cy="2373290"/>
          </a:xfrm>
        </p:spPr>
        <p:txBody>
          <a:bodyPr/>
          <a:lstStyle/>
          <a:p>
            <a:r>
              <a:rPr lang="sv-SE" dirty="0"/>
              <a:t>Västra Götaland: 649 svarande (39 procent)</a:t>
            </a:r>
          </a:p>
          <a:p>
            <a:r>
              <a:rPr lang="sv-SE" dirty="0"/>
              <a:t>Göteborgsregionen: 349 svarande (36 procent)</a:t>
            </a:r>
          </a:p>
          <a:p>
            <a:r>
              <a:rPr lang="sv-SE" dirty="0"/>
              <a:t>Skaraborgsregionen: 140 svarande (43 procent)</a:t>
            </a:r>
          </a:p>
          <a:p>
            <a:r>
              <a:rPr lang="sv-SE" dirty="0"/>
              <a:t>Sjuhäradsregionen: 71 svarande (38 procent)</a:t>
            </a:r>
          </a:p>
          <a:p>
            <a:r>
              <a:rPr lang="sv-SE" dirty="0"/>
              <a:t>Fyrbodalsregionen: 116 svarande (42 procent)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37D622-4563-4BF4-969D-09838C00B6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Antal svarande och svarsfrekvens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1CAF0E-4B50-47F7-A249-26E9A6D8E8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5714075"/>
            <a:ext cx="4079846" cy="547799"/>
          </a:xfrm>
        </p:spPr>
        <p:txBody>
          <a:bodyPr/>
          <a:lstStyle/>
          <a:p>
            <a:r>
              <a:rPr lang="sv-SE" dirty="0"/>
              <a:t>24 augusti – 10 september 2021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69CD41A-B105-4D10-BBB9-C2F39F8340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4723" y="5375938"/>
            <a:ext cx="4222284" cy="338137"/>
          </a:xfrm>
        </p:spPr>
        <p:txBody>
          <a:bodyPr/>
          <a:lstStyle/>
          <a:p>
            <a:r>
              <a:rPr lang="sv-SE" dirty="0"/>
              <a:t>Mätperiod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E1310F43-8B75-4A1C-ABB5-877E91F3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E2F-E109-164D-9B1D-821DAB5C2396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FD73C92-4DB5-4606-8B07-AD03C952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0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7B47153D-84AD-419D-B078-1E0D2FE023D3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69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Jämförelser: </a:t>
            </a:r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B9007F30-9507-4DC0-8895-984D8699CE8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28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19BAFD4F-E568-4D02-A38C-277B45E27C88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92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Jämförelser: </a:t>
            </a:r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1DD61889-93B3-4B28-89F5-977C983CEF36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4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E259B4F-61E9-4172-B820-E9BCCBB2CA2F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06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Jämförelser: </a:t>
            </a:r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63D37E6C-3071-4F38-817D-12280F8F403B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38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2021-09-14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investeringarna för ditt företag, om sex månader, kommer att vara…?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E5405AA2-3B7F-4717-A21D-208AF3D065C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344470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BEB9673F-DAD8-6449-BE3F-1F838C9C6A6B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11B71D2-9517-074E-A633-EEB776B886EC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28FC670F-B3D3-7B43-B451-C7166E34892D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DDB3095D-BDF3-7E46-AB4A-83D5B3659CD2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B286B14-DFB5-994B-B1D6-FBE7D079BE95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357BD9C4-1AD7-3F4C-864C-92D6B7BF695B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5C7AECF-AF89-774F-BE52-9ECD3B90B468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ABF1DEAC-0FE3-864B-8647-D35EF3317219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96BB3F85-F566-3D45-BFDC-3606D67CA21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EF7AE1C06B34586F0CCFDCD6C5C3A" ma:contentTypeVersion="13" ma:contentTypeDescription="Create a new document." ma:contentTypeScope="" ma:versionID="edf85258066b57c1e52369318f50aa8e">
  <xsd:schema xmlns:xsd="http://www.w3.org/2001/XMLSchema" xmlns:xs="http://www.w3.org/2001/XMLSchema" xmlns:p="http://schemas.microsoft.com/office/2006/metadata/properties" xmlns:ns2="87655550-aef3-461c-9b17-453ce0c98616" xmlns:ns3="5ef9de22-9dfe-4fb4-84a1-fa6c42e916ff" targetNamespace="http://schemas.microsoft.com/office/2006/metadata/properties" ma:root="true" ma:fieldsID="d72e02c500efe63882c783dcd0f4b873" ns2:_="" ns3:_="">
    <xsd:import namespace="87655550-aef3-461c-9b17-453ce0c98616"/>
    <xsd:import namespace="5ef9de22-9dfe-4fb4-84a1-fa6c42e9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5550-aef3-461c-9b17-453ce0c98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22-9dfe-4fb4-84a1-fa6c42e9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ED857F-3118-464A-B1AF-A9DE5AAB8DF7}"/>
</file>

<file path=customXml/itemProps2.xml><?xml version="1.0" encoding="utf-8"?>
<ds:datastoreItem xmlns:ds="http://schemas.openxmlformats.org/officeDocument/2006/customXml" ds:itemID="{14BCE2E8-15BA-428E-BB69-D2EE8B7BE30D}"/>
</file>

<file path=customXml/itemProps3.xml><?xml version="1.0" encoding="utf-8"?>
<ds:datastoreItem xmlns:ds="http://schemas.openxmlformats.org/officeDocument/2006/customXml" ds:itemID="{FF98071F-C5F4-4DA1-86F6-74E5F05EC03A}"/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96</TotalTime>
  <Words>394</Words>
  <Application>Microsoft Office PowerPoint</Application>
  <PresentationFormat>Bredbild</PresentationFormat>
  <Paragraphs>71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14</vt:i4>
      </vt:variant>
    </vt:vector>
  </HeadingPairs>
  <TitlesOfParts>
    <vt:vector size="27" baseType="lpstr">
      <vt:lpstr>Arial</vt:lpstr>
      <vt:lpstr>Lab Grotesque Black</vt:lpstr>
      <vt:lpstr>Calibri</vt:lpstr>
      <vt:lpstr>Lab Grotesque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Om undersökningen</vt:lpstr>
      <vt:lpstr>Jämfört med för sex månader sedan, hur har ditt företag utvecklats vad gäller produktion/försäljningsvolym? </vt:lpstr>
      <vt:lpstr>Jämförelser: Jämfört med för sex månader sedan, hur har ditt företag utvecklats vad gäller produktion/försäljningsvolym? </vt:lpstr>
      <vt:lpstr>Tror du att produktionen/försäljningsvolymen i ditt företag, om sex månader, kommer att vara…?</vt:lpstr>
      <vt:lpstr>Jämförelser: Tror du att produktionen/försäljningsvolymen i ditt företag, om sex månader, kommer att vara…?</vt:lpstr>
      <vt:lpstr>Jämfört med för sex månader sedan, hur har ditt företag utvecklats vad gäller investeringar? </vt:lpstr>
      <vt:lpstr>Jämförelser: Jämfört med för sex månader sedan, hur har ditt företag utvecklats vad gäller investeringar? </vt:lpstr>
      <vt:lpstr>Tror du att investeringarna för ditt företag, om sex månader, kommer att vara…?</vt:lpstr>
      <vt:lpstr>Jämförelser: Tror du att investeringarna för ditt företag, om sex månader, kommer att vara…?</vt:lpstr>
      <vt:lpstr>Jämfört med för sex månader sedan, hur har ditt företag utvecklats vad gäller antal anställda? </vt:lpstr>
      <vt:lpstr>Jämförelser: Jämfört med för sex månader sedan, hur har ditt företag utvecklats vad gäller antal anställda? </vt:lpstr>
      <vt:lpstr>Tror du att antalet anställda i ditt företag, om sex månader, kommer att vara…?</vt:lpstr>
      <vt:lpstr>Jämförelser: Tror du att antalet anställda i ditt företag, om sex månader, kommer att vara…?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Berg, Niclas</dc:creator>
  <cp:lastModifiedBy>Niclas Berg</cp:lastModifiedBy>
  <cp:revision>5</cp:revision>
  <dcterms:created xsi:type="dcterms:W3CDTF">2021-02-08T08:37:14Z</dcterms:created>
  <dcterms:modified xsi:type="dcterms:W3CDTF">2021-09-14T12:41:23Z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0x010100BA4EF7AE1C06B34586F0CCFDCD6C5C3A</vt:lpwstr>
  </property>
</Properties>
</file>