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6" r:id="rId5"/>
    <p:sldMasterId id="2147483676" r:id="rId6"/>
    <p:sldMasterId id="2147483675" r:id="rId7"/>
    <p:sldMasterId id="2147483686" r:id="rId8"/>
    <p:sldMasterId id="2147483702" r:id="rId9"/>
    <p:sldMasterId id="2147483696" r:id="rId10"/>
    <p:sldMasterId id="2147483690" r:id="rId11"/>
    <p:sldMasterId id="2147483709" r:id="rId12"/>
  </p:sldMasterIdLst>
  <p:notesMasterIdLst>
    <p:notesMasterId r:id="rId19"/>
  </p:notesMasterIdLst>
  <p:handoutMasterIdLst>
    <p:handoutMasterId r:id="rId20"/>
  </p:handoutMasterIdLst>
  <p:sldIdLst>
    <p:sldId id="259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b Grotesque" panose="020B0604020202020204" charset="0"/>
      <p:regular r:id="rId25"/>
    </p:embeddedFont>
    <p:embeddedFont>
      <p:font typeface="Lab Grotesque Black" panose="020B0604020202020204" charset="0"/>
      <p:bold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las Berg" initials="NB" lastIdx="1" clrIdx="0">
    <p:extLst>
      <p:ext uri="{19B8F6BF-5375-455C-9EA6-DF929625EA0E}">
        <p15:presenceInfo xmlns:p15="http://schemas.microsoft.com/office/powerpoint/2012/main" userId="S::niclas.berg@svensktnaringsliv.se::6558ab0f-e187-431d-8a94-89ffe8eba7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14E"/>
    <a:srgbClr val="EFF2F5"/>
    <a:srgbClr val="F4BC6F"/>
    <a:srgbClr val="FA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E4F2B-E983-4652-94F8-98695F2DA305}" v="13" dt="2021-09-17T08:08:01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62" d="100"/>
          <a:sy n="162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Berg" userId="6558ab0f-e187-431d-8a94-89ffe8eba71a" providerId="ADAL" clId="{C98E4F2B-E983-4652-94F8-98695F2DA305}"/>
    <pc:docChg chg="modSld">
      <pc:chgData name="Niclas Berg" userId="6558ab0f-e187-431d-8a94-89ffe8eba71a" providerId="ADAL" clId="{C98E4F2B-E983-4652-94F8-98695F2DA305}" dt="2021-09-17T08:08:00.192" v="29" actId="207"/>
      <pc:docMkLst>
        <pc:docMk/>
      </pc:docMkLst>
      <pc:sldChg chg="modSp mod">
        <pc:chgData name="Niclas Berg" userId="6558ab0f-e187-431d-8a94-89ffe8eba71a" providerId="ADAL" clId="{C98E4F2B-E983-4652-94F8-98695F2DA305}" dt="2021-09-16T13:48:09.531" v="15" actId="20577"/>
        <pc:sldMkLst>
          <pc:docMk/>
          <pc:sldMk cId="4257176098" sldId="259"/>
        </pc:sldMkLst>
        <pc:spChg chg="mod">
          <ac:chgData name="Niclas Berg" userId="6558ab0f-e187-431d-8a94-89ffe8eba71a" providerId="ADAL" clId="{C98E4F2B-E983-4652-94F8-98695F2DA305}" dt="2021-09-16T13:48:09.531" v="15" actId="20577"/>
          <ac:spMkLst>
            <pc:docMk/>
            <pc:sldMk cId="4257176098" sldId="259"/>
            <ac:spMk id="4" creationId="{FF1A8ABA-EBD4-4D62-A0DF-3B781EF115E2}"/>
          </ac:spMkLst>
        </pc:spChg>
      </pc:sldChg>
      <pc:sldChg chg="addSp delSp modSp mod">
        <pc:chgData name="Niclas Berg" userId="6558ab0f-e187-431d-8a94-89ffe8eba71a" providerId="ADAL" clId="{C98E4F2B-E983-4652-94F8-98695F2DA305}" dt="2021-09-17T08:07:10.378" v="17"/>
        <pc:sldMkLst>
          <pc:docMk/>
          <pc:sldMk cId="4023375520" sldId="263"/>
        </pc:sldMkLst>
        <pc:spChg chg="del">
          <ac:chgData name="Niclas Berg" userId="6558ab0f-e187-431d-8a94-89ffe8eba71a" providerId="ADAL" clId="{C98E4F2B-E983-4652-94F8-98695F2DA305}" dt="2021-09-17T08:07:10.378" v="17"/>
          <ac:spMkLst>
            <pc:docMk/>
            <pc:sldMk cId="4023375520" sldId="263"/>
            <ac:spMk id="6" creationId="{8A7915A0-FB85-4A83-BDC0-004AB54FE1FB}"/>
          </ac:spMkLst>
        </pc:spChg>
        <pc:graphicFrameChg chg="add mod">
          <ac:chgData name="Niclas Berg" userId="6558ab0f-e187-431d-8a94-89ffe8eba71a" providerId="ADAL" clId="{C98E4F2B-E983-4652-94F8-98695F2DA305}" dt="2021-09-17T08:07:10.378" v="17"/>
          <ac:graphicFrameMkLst>
            <pc:docMk/>
            <pc:sldMk cId="4023375520" sldId="263"/>
            <ac:graphicFrameMk id="7" creationId="{73AD27A8-EF6C-4935-8586-9943E92473C7}"/>
          </ac:graphicFrameMkLst>
        </pc:graphicFrameChg>
      </pc:sldChg>
      <pc:sldChg chg="addSp delSp modSp mod">
        <pc:chgData name="Niclas Berg" userId="6558ab0f-e187-431d-8a94-89ffe8eba71a" providerId="ADAL" clId="{C98E4F2B-E983-4652-94F8-98695F2DA305}" dt="2021-09-17T08:07:20.727" v="20" actId="207"/>
        <pc:sldMkLst>
          <pc:docMk/>
          <pc:sldMk cId="94137451" sldId="264"/>
        </pc:sldMkLst>
        <pc:spChg chg="del">
          <ac:chgData name="Niclas Berg" userId="6558ab0f-e187-431d-8a94-89ffe8eba71a" providerId="ADAL" clId="{C98E4F2B-E983-4652-94F8-98695F2DA305}" dt="2021-09-17T08:07:17.611" v="19"/>
          <ac:spMkLst>
            <pc:docMk/>
            <pc:sldMk cId="94137451" sldId="264"/>
            <ac:spMk id="6" creationId="{B3115D73-5560-4B04-9203-411D35450A01}"/>
          </ac:spMkLst>
        </pc:spChg>
        <pc:graphicFrameChg chg="add mod">
          <ac:chgData name="Niclas Berg" userId="6558ab0f-e187-431d-8a94-89ffe8eba71a" providerId="ADAL" clId="{C98E4F2B-E983-4652-94F8-98695F2DA305}" dt="2021-09-17T08:07:20.727" v="20" actId="207"/>
          <ac:graphicFrameMkLst>
            <pc:docMk/>
            <pc:sldMk cId="94137451" sldId="264"/>
            <ac:graphicFrameMk id="7" creationId="{CD04DE54-C81A-4BDE-A635-2CEA59BAFCC6}"/>
          </ac:graphicFrameMkLst>
        </pc:graphicFrameChg>
      </pc:sldChg>
      <pc:sldChg chg="addSp delSp modSp mod">
        <pc:chgData name="Niclas Berg" userId="6558ab0f-e187-431d-8a94-89ffe8eba71a" providerId="ADAL" clId="{C98E4F2B-E983-4652-94F8-98695F2DA305}" dt="2021-09-17T08:07:33.665" v="23" actId="207"/>
        <pc:sldMkLst>
          <pc:docMk/>
          <pc:sldMk cId="4260661515" sldId="265"/>
        </pc:sldMkLst>
        <pc:spChg chg="del">
          <ac:chgData name="Niclas Berg" userId="6558ab0f-e187-431d-8a94-89ffe8eba71a" providerId="ADAL" clId="{C98E4F2B-E983-4652-94F8-98695F2DA305}" dt="2021-09-17T08:07:29.602" v="22"/>
          <ac:spMkLst>
            <pc:docMk/>
            <pc:sldMk cId="4260661515" sldId="265"/>
            <ac:spMk id="6" creationId="{269B50F9-D4E0-4194-88BB-5B72C4D771F0}"/>
          </ac:spMkLst>
        </pc:spChg>
        <pc:graphicFrameChg chg="add mod">
          <ac:chgData name="Niclas Berg" userId="6558ab0f-e187-431d-8a94-89ffe8eba71a" providerId="ADAL" clId="{C98E4F2B-E983-4652-94F8-98695F2DA305}" dt="2021-09-17T08:07:33.665" v="23" actId="207"/>
          <ac:graphicFrameMkLst>
            <pc:docMk/>
            <pc:sldMk cId="4260661515" sldId="265"/>
            <ac:graphicFrameMk id="7" creationId="{C1E189C7-BAFD-4748-9E84-6C17F0B17E0E}"/>
          </ac:graphicFrameMkLst>
        </pc:graphicFrameChg>
      </pc:sldChg>
      <pc:sldChg chg="addSp delSp modSp mod">
        <pc:chgData name="Niclas Berg" userId="6558ab0f-e187-431d-8a94-89ffe8eba71a" providerId="ADAL" clId="{C98E4F2B-E983-4652-94F8-98695F2DA305}" dt="2021-09-17T08:07:46.243" v="26" actId="207"/>
        <pc:sldMkLst>
          <pc:docMk/>
          <pc:sldMk cId="148799829" sldId="266"/>
        </pc:sldMkLst>
        <pc:spChg chg="del">
          <ac:chgData name="Niclas Berg" userId="6558ab0f-e187-431d-8a94-89ffe8eba71a" providerId="ADAL" clId="{C98E4F2B-E983-4652-94F8-98695F2DA305}" dt="2021-09-17T08:07:42.599" v="25"/>
          <ac:spMkLst>
            <pc:docMk/>
            <pc:sldMk cId="148799829" sldId="266"/>
            <ac:spMk id="6" creationId="{03404637-224A-4416-9AE1-BA26AC88F15E}"/>
          </ac:spMkLst>
        </pc:spChg>
        <pc:graphicFrameChg chg="add mod">
          <ac:chgData name="Niclas Berg" userId="6558ab0f-e187-431d-8a94-89ffe8eba71a" providerId="ADAL" clId="{C98E4F2B-E983-4652-94F8-98695F2DA305}" dt="2021-09-17T08:07:46.243" v="26" actId="207"/>
          <ac:graphicFrameMkLst>
            <pc:docMk/>
            <pc:sldMk cId="148799829" sldId="266"/>
            <ac:graphicFrameMk id="7" creationId="{51A92EBE-F2F3-49E6-8F4E-B50F9498F58F}"/>
          </ac:graphicFrameMkLst>
        </pc:graphicFrameChg>
      </pc:sldChg>
      <pc:sldChg chg="addSp delSp modSp mod">
        <pc:chgData name="Niclas Berg" userId="6558ab0f-e187-431d-8a94-89ffe8eba71a" providerId="ADAL" clId="{C98E4F2B-E983-4652-94F8-98695F2DA305}" dt="2021-09-17T08:08:00.192" v="29" actId="207"/>
        <pc:sldMkLst>
          <pc:docMk/>
          <pc:sldMk cId="1190485441" sldId="267"/>
        </pc:sldMkLst>
        <pc:spChg chg="del">
          <ac:chgData name="Niclas Berg" userId="6558ab0f-e187-431d-8a94-89ffe8eba71a" providerId="ADAL" clId="{C98E4F2B-E983-4652-94F8-98695F2DA305}" dt="2021-09-17T08:07:57.031" v="28"/>
          <ac:spMkLst>
            <pc:docMk/>
            <pc:sldMk cId="1190485441" sldId="267"/>
            <ac:spMk id="6" creationId="{E2E954B6-9E53-4664-BDDE-F2A10794DDA5}"/>
          </ac:spMkLst>
        </pc:spChg>
        <pc:graphicFrameChg chg="add mod">
          <ac:chgData name="Niclas Berg" userId="6558ab0f-e187-431d-8a94-89ffe8eba71a" providerId="ADAL" clId="{C98E4F2B-E983-4652-94F8-98695F2DA305}" dt="2021-09-17T08:08:00.192" v="29" actId="207"/>
          <ac:graphicFrameMkLst>
            <pc:docMk/>
            <pc:sldMk cId="1190485441" sldId="267"/>
            <ac:graphicFrameMk id="7" creationId="{05B8D224-8030-4EFC-A66C-5DDB29AE09B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Blad1!$B$1:$G$1</c:f>
              <c:strCache>
                <c:ptCount val="6"/>
                <c:pt idx="0">
                  <c:v>Mycket höga ambitioner</c:v>
                </c:pt>
                <c:pt idx="1">
                  <c:v>Höga ambitioner</c:v>
                </c:pt>
                <c:pt idx="2">
                  <c:v>Ganska höga ambitioner</c:v>
                </c:pt>
                <c:pt idx="3">
                  <c:v>Ganska låga ambitioner</c:v>
                </c:pt>
                <c:pt idx="4">
                  <c:v>Låga ambitioner</c:v>
                </c:pt>
                <c:pt idx="5">
                  <c:v>Inga ambitioner alls</c:v>
                </c:pt>
              </c:strCache>
            </c:strRef>
          </c:cat>
          <c:val>
            <c:numRef>
              <c:f>Blad1!$B$20:$G$20</c:f>
              <c:numCache>
                <c:formatCode>0%</c:formatCode>
                <c:ptCount val="6"/>
                <c:pt idx="0">
                  <c:v>0.09</c:v>
                </c:pt>
                <c:pt idx="1">
                  <c:v>0.21</c:v>
                </c:pt>
                <c:pt idx="2">
                  <c:v>0.33</c:v>
                </c:pt>
                <c:pt idx="3">
                  <c:v>0.2</c:v>
                </c:pt>
                <c:pt idx="4">
                  <c:v>7.0000000000000007E-2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F-45EE-921C-6DAEA572B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Blad1!$H$1:$N$1</c:f>
              <c:strCache>
                <c:ptCount val="7"/>
                <c:pt idx="0">
                  <c:v>Svårt hitta erfaren personal</c:v>
                </c:pt>
                <c:pt idx="1">
                  <c:v>Svårt hitta nyutbildad personal</c:v>
                </c:pt>
                <c:pt idx="2">
                  <c:v>Dålig kvalitet på skolutbildningar</c:v>
                </c:pt>
                <c:pt idx="3">
                  <c:v>Höga lönenivåer</c:v>
                </c:pt>
                <c:pt idx="4">
                  <c:v>Höga löneskatter</c:v>
                </c:pt>
                <c:pt idx="5">
                  <c:v>Arbetsrättsliga regler</c:v>
                </c:pt>
                <c:pt idx="6">
                  <c:v>Dålig infrastruktur/Bostadsbrist</c:v>
                </c:pt>
              </c:strCache>
            </c:strRef>
          </c:cat>
          <c:val>
            <c:numRef>
              <c:f>Blad1!$H$20:$N$20</c:f>
              <c:numCache>
                <c:formatCode>0%</c:formatCode>
                <c:ptCount val="7"/>
                <c:pt idx="0">
                  <c:v>0.77</c:v>
                </c:pt>
                <c:pt idx="1">
                  <c:v>0.44</c:v>
                </c:pt>
                <c:pt idx="2">
                  <c:v>0.28999999999999998</c:v>
                </c:pt>
                <c:pt idx="3">
                  <c:v>0.52</c:v>
                </c:pt>
                <c:pt idx="4">
                  <c:v>0.65</c:v>
                </c:pt>
                <c:pt idx="5">
                  <c:v>0.48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1-491F-B417-0D56F1BB7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Blad1!$O$1:$Y$1</c:f>
              <c:strCache>
                <c:ptCount val="11"/>
                <c:pt idx="0">
                  <c:v>Svårt hitta rätt arbetskraft</c:v>
                </c:pt>
                <c:pt idx="1">
                  <c:v>Tuff konkurrens</c:v>
                </c:pt>
                <c:pt idx="2">
                  <c:v>Låg lönsamhet</c:v>
                </c:pt>
                <c:pt idx="3">
                  <c:v>Politisk förutsägbarhet</c:v>
                </c:pt>
                <c:pt idx="4">
                  <c:v>Höga skatter</c:v>
                </c:pt>
                <c:pt idx="5">
                  <c:v>Komplicerat regelverk</c:v>
                </c:pt>
                <c:pt idx="6">
                  <c:v>Brist på annan finansiering</c:v>
                </c:pt>
                <c:pt idx="7">
                  <c:v>Brist på ägarkapital/Ägarskifte</c:v>
                </c:pt>
                <c:pt idx="8">
                  <c:v>Konkurrens från offentlig sektor</c:v>
                </c:pt>
                <c:pt idx="9">
                  <c:v>Dålig infrastruktur(Inkl. IT)</c:v>
                </c:pt>
                <c:pt idx="10">
                  <c:v>Ser inga hinder</c:v>
                </c:pt>
              </c:strCache>
            </c:strRef>
          </c:cat>
          <c:val>
            <c:numRef>
              <c:f>Blad1!$O$20:$Y$20</c:f>
              <c:numCache>
                <c:formatCode>0%</c:formatCode>
                <c:ptCount val="11"/>
                <c:pt idx="0">
                  <c:v>0.56999999999999995</c:v>
                </c:pt>
                <c:pt idx="1">
                  <c:v>0.42</c:v>
                </c:pt>
                <c:pt idx="2">
                  <c:v>0.34</c:v>
                </c:pt>
                <c:pt idx="3">
                  <c:v>0.28999999999999998</c:v>
                </c:pt>
                <c:pt idx="4">
                  <c:v>0.32</c:v>
                </c:pt>
                <c:pt idx="5">
                  <c:v>0.23</c:v>
                </c:pt>
                <c:pt idx="6">
                  <c:v>0.06</c:v>
                </c:pt>
                <c:pt idx="7">
                  <c:v>0.04</c:v>
                </c:pt>
                <c:pt idx="8">
                  <c:v>0.08</c:v>
                </c:pt>
                <c:pt idx="9">
                  <c:v>0.06</c:v>
                </c:pt>
                <c:pt idx="1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B-45C5-B592-AB3F0AECD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Blad1!$Z$1:$AJ$1</c:f>
              <c:strCache>
                <c:ptCount val="11"/>
                <c:pt idx="0">
                  <c:v>Brist på ägarkapital</c:v>
                </c:pt>
                <c:pt idx="1">
                  <c:v>Brist på externt kapital/svårt få finansiering</c:v>
                </c:pt>
                <c:pt idx="2">
                  <c:v>Svag efterfrågan på våra produkter/tjänster</c:v>
                </c:pt>
                <c:pt idx="3">
                  <c:v>Långa avskrivningsregler</c:v>
                </c:pt>
                <c:pt idx="4">
                  <c:v>Osäker konjunkturutveckling</c:v>
                </c:pt>
                <c:pt idx="5">
                  <c:v>Politisk oförutsägbarhet om regler/skatter</c:v>
                </c:pt>
                <c:pt idx="6">
                  <c:v>Höga skatter</c:v>
                </c:pt>
                <c:pt idx="7">
                  <c:v>Bristande infrastruktur</c:v>
                </c:pt>
                <c:pt idx="8">
                  <c:v>Krångliga regler/tillståndsprocesser</c:v>
                </c:pt>
                <c:pt idx="9">
                  <c:v>Brist på lämplig arbetskraft</c:v>
                </c:pt>
                <c:pt idx="10">
                  <c:v>Ser inga svårigheter</c:v>
                </c:pt>
              </c:strCache>
            </c:strRef>
          </c:cat>
          <c:val>
            <c:numRef>
              <c:f>Blad1!$Z$20:$AJ$20</c:f>
              <c:numCache>
                <c:formatCode>0%</c:formatCode>
                <c:ptCount val="11"/>
                <c:pt idx="0">
                  <c:v>0.11</c:v>
                </c:pt>
                <c:pt idx="1">
                  <c:v>0.12</c:v>
                </c:pt>
                <c:pt idx="2">
                  <c:v>0.06</c:v>
                </c:pt>
                <c:pt idx="3">
                  <c:v>0.03</c:v>
                </c:pt>
                <c:pt idx="4">
                  <c:v>0.28999999999999998</c:v>
                </c:pt>
                <c:pt idx="5">
                  <c:v>0.32</c:v>
                </c:pt>
                <c:pt idx="6">
                  <c:v>0.25</c:v>
                </c:pt>
                <c:pt idx="7">
                  <c:v>0.05</c:v>
                </c:pt>
                <c:pt idx="8">
                  <c:v>0.21</c:v>
                </c:pt>
                <c:pt idx="9">
                  <c:v>0.33</c:v>
                </c:pt>
                <c:pt idx="1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0-4F8C-8530-1C65DC05E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Blad1!$AK$1:$AP$1</c:f>
              <c:strCache>
                <c:ptCount val="6"/>
                <c:pt idx="0">
                  <c:v>Lägre bolagsskatt</c:v>
                </c:pt>
                <c:pt idx="1">
                  <c:v>Lägre arbetsgivaravgifter</c:v>
                </c:pt>
                <c:pt idx="2">
                  <c:v>Regelförenklingar/lättare tillståndsprocesser</c:v>
                </c:pt>
                <c:pt idx="3">
                  <c:v>Goda och stabila politiska förutsättningar</c:v>
                </c:pt>
                <c:pt idx="4">
                  <c:v>Bättre finansieringsmöjligheter</c:v>
                </c:pt>
                <c:pt idx="5">
                  <c:v>Statliga investeringsstöd</c:v>
                </c:pt>
              </c:strCache>
            </c:strRef>
          </c:cat>
          <c:val>
            <c:numRef>
              <c:f>Blad1!$AK$20:$AP$20</c:f>
              <c:numCache>
                <c:formatCode>0%</c:formatCode>
                <c:ptCount val="6"/>
                <c:pt idx="0">
                  <c:v>0.26</c:v>
                </c:pt>
                <c:pt idx="1">
                  <c:v>0.56999999999999995</c:v>
                </c:pt>
                <c:pt idx="2">
                  <c:v>0.3</c:v>
                </c:pt>
                <c:pt idx="3">
                  <c:v>0.43</c:v>
                </c:pt>
                <c:pt idx="4">
                  <c:v>0.17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43-4155-8690-603DA57CB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4T14:44:54.071" idx="1">
    <p:pos x="7427" y="1068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2021-09-17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2021-09-17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5296578B-EE30-374D-84A7-FDD9263D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0234C5AA-D8FA-414B-AC70-96D3B388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4pPr>
            <a:lvl5pPr marL="21717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7pPr>
            <a:lvl8pPr marL="31432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8pPr>
            <a:lvl9pPr marL="38862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571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2EB8A929-EDD6-9242-9B5C-FAAEB54E9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solidFill>
                  <a:srgbClr val="33414E"/>
                </a:solidFill>
                <a:effectLst/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8A5097A2-1EB2-D04C-9331-C95CBC7C9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2057400" marR="0" lvl="4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75CC98-1D45-3541-8450-3D04065D1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42B1B29-30F3-6C4A-98D5-C463EE840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11B460-63A1-7D41-933F-4199EEC9F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73B354-E4BC-FC43-A191-C6CC6D0D0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137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0798E22-248A-0E42-9300-2B63FE29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705983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6"/>
            <a:ext cx="7059837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7" y="3519055"/>
            <a:ext cx="16307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5275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97384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2434253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7134FB5-5518-9D42-968F-055B512D7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FD3C66-CC2E-DD46-81FA-9AE1B3326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 marL="2971800" indent="0">
              <a:buNone/>
              <a:defRPr sz="2800"/>
            </a:lvl8pPr>
            <a:lvl9pPr>
              <a:defRPr sz="28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3429000" marR="0" lvl="7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7"/>
            <a:ext cx="6897278" cy="6076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0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buClr>
                <a:schemeClr val="accent1"/>
              </a:buClr>
              <a:defRPr sz="1600"/>
            </a:lvl5pPr>
            <a:lvl6pPr>
              <a:lnSpc>
                <a:spcPct val="100000"/>
              </a:lnSpc>
              <a:buClr>
                <a:schemeClr val="accent1"/>
              </a:buClr>
              <a:defRPr sz="1600"/>
            </a:lvl6pPr>
            <a:lvl7pPr>
              <a:lnSpc>
                <a:spcPct val="100000"/>
              </a:lnSpc>
              <a:buClr>
                <a:schemeClr val="accent1"/>
              </a:buClr>
              <a:defRPr sz="1600"/>
            </a:lvl7pPr>
            <a:lvl8pPr marL="2971800" indent="0">
              <a:lnSpc>
                <a:spcPct val="100000"/>
              </a:lnSpc>
              <a:buNone/>
              <a:defRPr sz="1600"/>
            </a:lvl8pPr>
            <a:lvl9pPr marL="3429000" indent="0"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2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5D502093-ED60-4497-930E-6852C47229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11" name="Platshållare för text 15">
            <a:extLst>
              <a:ext uri="{FF2B5EF4-FFF2-40B4-BE49-F238E27FC236}">
                <a16:creationId xmlns:a16="http://schemas.microsoft.com/office/drawing/2014/main" id="{B2211AF3-2830-F24D-8C41-EC31BF856B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 marL="3657600" indent="0"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6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F916A20-85DD-4E9F-BAED-153F2F8E6A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A172C39-C4EA-4713-9DC3-671E3B59B0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8887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582AB44B-F740-6541-8588-4D4C798C2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2" name="Platshållare för text 22">
            <a:extLst>
              <a:ext uri="{FF2B5EF4-FFF2-40B4-BE49-F238E27FC236}">
                <a16:creationId xmlns:a16="http://schemas.microsoft.com/office/drawing/2014/main" id="{0E762538-40C1-7741-A84A-BA8DCE865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47A24916-402F-8247-B70D-C95286F859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55F36039-7520-1749-B408-AFF14F1AB1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4" name="Platshållare för text 18">
            <a:extLst>
              <a:ext uri="{FF2B5EF4-FFF2-40B4-BE49-F238E27FC236}">
                <a16:creationId xmlns:a16="http://schemas.microsoft.com/office/drawing/2014/main" id="{9261EA2B-ED54-A543-9FC4-DD076F2D4D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5" name="Platshållare för text 22">
            <a:extLst>
              <a:ext uri="{FF2B5EF4-FFF2-40B4-BE49-F238E27FC236}">
                <a16:creationId xmlns:a16="http://schemas.microsoft.com/office/drawing/2014/main" id="{2D7C85CF-D269-0D49-BAC3-438EA8F7C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6" name="Platshållare för text 18">
            <a:extLst>
              <a:ext uri="{FF2B5EF4-FFF2-40B4-BE49-F238E27FC236}">
                <a16:creationId xmlns:a16="http://schemas.microsoft.com/office/drawing/2014/main" id="{09440A13-075E-7A49-B252-B9D7D2CF9C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7" name="Platshållare för text 22">
            <a:extLst>
              <a:ext uri="{FF2B5EF4-FFF2-40B4-BE49-F238E27FC236}">
                <a16:creationId xmlns:a16="http://schemas.microsoft.com/office/drawing/2014/main" id="{71B2951D-6959-1B4B-AF44-DF12C8188D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8" name="Platshållare för text 18">
            <a:extLst>
              <a:ext uri="{FF2B5EF4-FFF2-40B4-BE49-F238E27FC236}">
                <a16:creationId xmlns:a16="http://schemas.microsoft.com/office/drawing/2014/main" id="{986339F1-D201-A748-A3E7-6774A638AF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9" name="Platshållare för text 22">
            <a:extLst>
              <a:ext uri="{FF2B5EF4-FFF2-40B4-BE49-F238E27FC236}">
                <a16:creationId xmlns:a16="http://schemas.microsoft.com/office/drawing/2014/main" id="{D6934437-DA63-1546-8A3A-0524275ECE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 err="1"/>
              <a:t>Rubik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119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2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400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FCB708A-DA4B-8B4C-A0FF-822E99B8A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artbild">
    <p:bg>
      <p:bgPr>
        <a:solidFill>
          <a:srgbClr val="334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28664C3-8C41-D94E-B854-6A743A4DC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6751835-D2AA-AB44-A3AB-B210F25F6A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" y="496800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46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5815A9-6982-3E4A-9A4A-6776E60CE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191691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A5FDB474-EE26-3447-818A-4403AE71B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9572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5" name="Platshållare för datum 21">
            <a:extLst>
              <a:ext uri="{FF2B5EF4-FFF2-40B4-BE49-F238E27FC236}">
                <a16:creationId xmlns:a16="http://schemas.microsoft.com/office/drawing/2014/main" id="{C3A6FB87-11E3-0D4D-A5E1-C3B330B6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811DB2C4-8CD2-7241-9C2E-F64A0E06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C6C55AEF-7D9A-3F4F-B0AA-D94E4A228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5C9A-F5DA-B34E-A07D-1F610726F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90590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638349-16BA-0D43-9224-7F09B8BB0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A9BF24EF-1D11-EF4D-83B2-172F61FC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96307288-30B8-3B4C-8651-4DD98055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056585-D5C9-9C47-ABC3-F8ECB29C2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C81400-EEF6-AA4C-9CB4-F7185F5E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2C2DC97D-12A3-524B-809D-A0F42805B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3687F842-911F-6744-B7BD-213713F0D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180D873C-4899-7B4C-BABB-6914AE0EE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/>
            </a:lvl8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C898C92C-42B2-4405-ADE3-802DB09665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41519" y="3028860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/>
            </a:lvl8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6" name="Platshållare för bild 2">
            <a:extLst>
              <a:ext uri="{FF2B5EF4-FFF2-40B4-BE49-F238E27FC236}">
                <a16:creationId xmlns:a16="http://schemas.microsoft.com/office/drawing/2014/main" id="{4053C34B-16A2-834C-8E12-01079429D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buNone/>
              <a:defRPr sz="1600"/>
            </a:lvl7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Rubrik, bild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B5D815-792C-0F41-8BB3-F7C851BB0433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F8F18EF-DEF0-634A-A952-ACCB06981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 dirty="0">
                <a:latin typeface="Lab Grotesque Black" pitchFamily="2" charset="0"/>
              </a:rPr>
              <a:t>PROJEKTGRUPP</a:t>
            </a:r>
            <a:endParaRPr lang="en-US" sz="2000" b="1" i="0" dirty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  <a:lvl2pPr marL="514350" indent="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buNone/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2514600" marR="0" lvl="5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Projektgruppens</a:t>
            </a:r>
            <a:br>
              <a:rPr lang="sv-SE" dirty="0"/>
            </a:br>
            <a:r>
              <a:rPr lang="sv-SE" dirty="0"/>
              <a:t>uppdrag och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 dirty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9F94B155-B0BE-444A-B67F-5110C1437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92323" y="2270771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 dirty="0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5AF3D0C-2BED-E74C-8350-D0FDA04B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underrubriken. Här kan det stå något på två rader.</a:t>
            </a:r>
            <a:endParaRPr lang="en-US" dirty="0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2014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2013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DF0CD8D2-266D-4240-99B6-677F07BCD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C9096691-695B-F84C-AA63-C937F2D767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043EFB23-ABDC-7143-8CFF-F449C0B893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5033FAB7-A8FB-8948-AE97-C46B78BD1A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0F353B09-A757-1A46-80FC-271D61468E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933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721284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721284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62062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6034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60796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0885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3312707-2E82-074E-836A-2CA04C5C34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D7B85292-A2D6-2747-BE86-8A4D8A5D8F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DFF40745-1673-5A4D-A25D-96F89484E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7205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Planering</a:t>
            </a:r>
            <a:endParaRPr lang="en-US" dirty="0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texten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8DC66312-3A93-1940-A88D-7F1A6D61D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4A4933F-CB29-8549-8151-0457C8C77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4E7AF49C-B4DA-024F-94A5-4863E1439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E722EE90-CC94-1B4C-AC65-98ECE9185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1FF77304-1B06-DE46-AE4B-64103259CC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90886466-5A94-DE47-BAC7-A789D372AB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2" name="Platshållare för bild 16">
            <a:extLst>
              <a:ext uri="{FF2B5EF4-FFF2-40B4-BE49-F238E27FC236}">
                <a16:creationId xmlns:a16="http://schemas.microsoft.com/office/drawing/2014/main" id="{780A3EE8-27A3-5D42-9136-F388A08433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3" name="Platshållare för bild 16">
            <a:extLst>
              <a:ext uri="{FF2B5EF4-FFF2-40B4-BE49-F238E27FC236}">
                <a16:creationId xmlns:a16="http://schemas.microsoft.com/office/drawing/2014/main" id="{F8F7C9B6-4FF1-FD41-A671-237CD95DD2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4" name="Platshållare för bild 16">
            <a:extLst>
              <a:ext uri="{FF2B5EF4-FFF2-40B4-BE49-F238E27FC236}">
                <a16:creationId xmlns:a16="http://schemas.microsoft.com/office/drawing/2014/main" id="{800A29CC-8606-2D4E-B0F8-5D54F215E2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5" name="Platshållare för bild 16">
            <a:extLst>
              <a:ext uri="{FF2B5EF4-FFF2-40B4-BE49-F238E27FC236}">
                <a16:creationId xmlns:a16="http://schemas.microsoft.com/office/drawing/2014/main" id="{09BD6279-EDBB-354C-859F-6B01299260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1" name="Platshållare för bild 16">
            <a:extLst>
              <a:ext uri="{FF2B5EF4-FFF2-40B4-BE49-F238E27FC236}">
                <a16:creationId xmlns:a16="http://schemas.microsoft.com/office/drawing/2014/main" id="{45B157AE-0160-B341-8FC9-B5E01E87D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2" name="Platshållare för bild 16">
            <a:extLst>
              <a:ext uri="{FF2B5EF4-FFF2-40B4-BE49-F238E27FC236}">
                <a16:creationId xmlns:a16="http://schemas.microsoft.com/office/drawing/2014/main" id="{CBB4928E-9CB0-B34B-A549-AAE78CBB85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3" name="Platshållare för bild 16">
            <a:extLst>
              <a:ext uri="{FF2B5EF4-FFF2-40B4-BE49-F238E27FC236}">
                <a16:creationId xmlns:a16="http://schemas.microsoft.com/office/drawing/2014/main" id="{872F6228-952C-B744-9013-C8681F9AEDB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4" name="Platshållare för bild 16">
            <a:extLst>
              <a:ext uri="{FF2B5EF4-FFF2-40B4-BE49-F238E27FC236}">
                <a16:creationId xmlns:a16="http://schemas.microsoft.com/office/drawing/2014/main" id="{3CBD17C3-3D9F-014E-82BC-BB6BC7236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5" name="Platshållare för bild 16">
            <a:extLst>
              <a:ext uri="{FF2B5EF4-FFF2-40B4-BE49-F238E27FC236}">
                <a16:creationId xmlns:a16="http://schemas.microsoft.com/office/drawing/2014/main" id="{9B21672A-993A-6D49-8F07-9C75A5C119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 rot="10800000">
            <a:off x="0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5D7E1D7F-5B8F-454A-83BD-D4BE19FE9EB7}"/>
              </a:ext>
            </a:extLst>
          </p:cNvPr>
          <p:cNvCxnSpPr>
            <a:cxnSpLocks/>
          </p:cNvCxnSpPr>
          <p:nvPr userDrawn="1"/>
        </p:nvCxnSpPr>
        <p:spPr>
          <a:xfrm>
            <a:off x="333488" y="428431"/>
            <a:ext cx="63616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8B245FE-A202-AC44-8B0F-83E46D7F5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 marL="3657600" indent="0"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D6DC127B-0696-5E4B-8869-F7F2FC0C7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7B931328-AE8E-0841-BEB6-855317D39E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4" name="Platshållare för text 22">
            <a:extLst>
              <a:ext uri="{FF2B5EF4-FFF2-40B4-BE49-F238E27FC236}">
                <a16:creationId xmlns:a16="http://schemas.microsoft.com/office/drawing/2014/main" id="{F383040D-3E30-B24C-B435-B1D4D9C37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D594FA-9A3A-0547-8591-A2E696050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83" y="5433231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BFAA5-D199-F247-86C7-AB944FA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C2A713-97B3-684F-B185-63347A5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0F480D-16FF-9145-B88C-FC1A5656D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3787B19-C6DC-BE4E-A598-D9CBC0607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3202537-DC3C-E749-94A4-EE7EF7DCD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4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4" r:id="rId19"/>
    <p:sldLayoutId id="2147483720" r:id="rId20"/>
    <p:sldLayoutId id="2147483725" r:id="rId21"/>
    <p:sldLayoutId id="2147483721" r:id="rId22"/>
    <p:sldLayoutId id="2147483722" r:id="rId23"/>
    <p:sldLayoutId id="2147483728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26" r:id="rId8"/>
    <p:sldLayoutId id="214748372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06378-8FE3-0545-8BAC-F5AF944FA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F4C7A-E8E6-C144-9962-596787C1E5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4E55D-B2CA-A34B-8CB7-F625AFAF6B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F1A635-3FD9-4944-8E97-C74CFD7A9D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2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CCF33E-2C4B-9448-9BEE-750C061B44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AF94E-9920-3448-B73A-DAAAC50CD0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0093C76-5B45-47AC-ACD6-1353DDF6FC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CEFF0-9FE1-A546-97A2-AA4EE22CD00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DAE940-8EFB-4343-81E5-37FA697A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1A8ABA-EBD4-4D62-A0DF-3B781EF11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4000" dirty="0"/>
              <a:t>Tillväxt/Hinder</a:t>
            </a:r>
          </a:p>
          <a:p>
            <a:r>
              <a:rPr lang="sv-SE" sz="1400" dirty="0"/>
              <a:t>Extrainsatta frågor, Företagarpanelen september 2021</a:t>
            </a:r>
          </a:p>
          <a:p>
            <a:endParaRPr lang="sv-SE" sz="1400" dirty="0"/>
          </a:p>
          <a:p>
            <a:r>
              <a:rPr lang="sv-SE" sz="1400" dirty="0"/>
              <a:t>Västra Götalands län 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25717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0C0E9CA-124E-4FC2-A9BE-ABC26CCC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A0A92A9-94D7-4579-B272-FB94F935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CDE3A62-98F9-4A06-B473-1728E65C8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Företagets ambitioner att växa vad gäller antal anställda under kommande två år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73AD27A8-EF6C-4935-8586-9943E92473C7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337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E88D269-102E-4C75-8C76-E11DE57E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FB1C501-9753-46B9-8BDE-27C3D0D0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FB17EFF-5E6B-46C0-84AC-848F6C6B0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Vilka hinder upplever företagen för företagets sysselsättningstillväxt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CD04DE54-C81A-4BDE-A635-2CEA59BAFCC6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84275788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3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707CD4-DBDA-447F-AABD-3675D79E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FA99D80-15C3-4D9D-B385-339B610B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727211B-F5DD-45DB-861E-9D329C23E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Vilka anser du vara de tre främsta hindren för ditt företags generella tillväxt?</a:t>
            </a:r>
            <a:r>
              <a:rPr lang="sv-SE" sz="2800" dirty="0"/>
              <a:t> 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C1E189C7-BAFD-4748-9E84-6C17F0B17E0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48759195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66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11E5BCC-12E8-4EEA-A019-EBFCFB1C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04A450D-2EF4-4BBB-B832-2B199DA6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AC02A37-77F1-442F-9E38-C2CDF520D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Vilka av nedanstående svårigheter upplever ditt företag avseende era investeringar?</a:t>
            </a:r>
            <a:r>
              <a:rPr lang="sv-SE" sz="2800" dirty="0"/>
              <a:t> 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51A92EBE-F2F3-49E6-8F4E-B50F9498F58F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494711042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9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056CA94-4E3C-4D44-8E3A-982B11CF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9298CCF-93AD-4F72-B67B-0C6FC5A6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70BAAEA-1114-4C29-8265-3F1F3DA03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Vilka åtgärder skulle underlätta för ditt företag att genomföra investeringar?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05B8D224-8030-4EFC-A66C-5DDB29AE09B1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909776753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485441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C9CB4830-37BA-49D8-91BF-3C064F46905E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2DA95882-ACD9-4C5B-A95F-3EA624035C91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AE555600-38A2-4CF6-9A28-74A0BA8AB010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7A6B9691-0A57-4AE6-8200-85AB94D53DF6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87B7ADDC-7AE7-469B-A880-076CE022554E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94A34047-7987-416D-9643-CA998C318B60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2CDECCAA-3AD6-4667-A720-ED2B7DBB1DFC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1491828F-7CC2-427B-B715-BC76A4804432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D08C68A3-3EE0-428A-A0B2-0004087CC4D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4EF7AE1C06B34586F0CCFDCD6C5C3A" ma:contentTypeVersion="13" ma:contentTypeDescription="Skapa ett nytt dokument." ma:contentTypeScope="" ma:versionID="d0e72b1f93f4a1bed3393d7154332d0f">
  <xsd:schema xmlns:xsd="http://www.w3.org/2001/XMLSchema" xmlns:xs="http://www.w3.org/2001/XMLSchema" xmlns:p="http://schemas.microsoft.com/office/2006/metadata/properties" xmlns:ns2="87655550-aef3-461c-9b17-453ce0c98616" xmlns:ns3="5ef9de22-9dfe-4fb4-84a1-fa6c42e916ff" targetNamespace="http://schemas.microsoft.com/office/2006/metadata/properties" ma:root="true" ma:fieldsID="bdda8053e7a4b9993c202eb99d52b023" ns2:_="" ns3:_="">
    <xsd:import namespace="87655550-aef3-461c-9b17-453ce0c98616"/>
    <xsd:import namespace="5ef9de22-9dfe-4fb4-84a1-fa6c42e91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5550-aef3-461c-9b17-453ce0c98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9de22-9dfe-4fb4-84a1-fa6c42e91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09249-D711-449F-B385-077B0C05A56D}"/>
</file>

<file path=customXml/itemProps2.xml><?xml version="1.0" encoding="utf-8"?>
<ds:datastoreItem xmlns:ds="http://schemas.openxmlformats.org/officeDocument/2006/customXml" ds:itemID="{F40D4B72-5F84-4DB5-AD2F-9A29F268FC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3548EC-6030-4E80-B715-375C2839CD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SN-powerpoint-mall-SV</Template>
  <TotalTime>154</TotalTime>
  <Words>79</Words>
  <Application>Microsoft Office PowerPoint</Application>
  <PresentationFormat>Bredbild</PresentationFormat>
  <Paragraphs>21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6</vt:i4>
      </vt:variant>
    </vt:vector>
  </HeadingPairs>
  <TitlesOfParts>
    <vt:vector size="19" baseType="lpstr">
      <vt:lpstr>Lab Grotesque Black</vt:lpstr>
      <vt:lpstr>Arial</vt:lpstr>
      <vt:lpstr>Lab Grotesque</vt:lpstr>
      <vt:lpstr>Calibri</vt:lpstr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Företagets ambitioner att växa vad gäller antal anställda under kommande två år</vt:lpstr>
      <vt:lpstr>Vilka hinder upplever företagen för företagets sysselsättningstillväxt</vt:lpstr>
      <vt:lpstr>Vilka anser du vara de tre främsta hindren för ditt företags generella tillväxt? </vt:lpstr>
      <vt:lpstr>Vilka av nedanstående svårigheter upplever ditt företag avseende era investeringar? </vt:lpstr>
      <vt:lpstr>Vilka åtgärder skulle underlätta för ditt företag att genomföra investeringar?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Berg</dc:creator>
  <cp:lastModifiedBy>Niclas Berg</cp:lastModifiedBy>
  <cp:revision>23</cp:revision>
  <dcterms:created xsi:type="dcterms:W3CDTF">2021-08-30T12:10:31Z</dcterms:created>
  <dcterms:modified xsi:type="dcterms:W3CDTF">2021-09-17T08:08:05Z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0x010100BA4EF7AE1C06B34586F0CCFDCD6C5C3A</vt:lpwstr>
  </property>
</Properties>
</file>